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43205400" cy="22323425"/>
  <p:notesSz cx="9931400" cy="14351000"/>
  <p:defaultTextStyle>
    <a:defPPr>
      <a:defRPr lang="en-US"/>
    </a:defPPr>
    <a:lvl1pPr marL="0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7407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94815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92221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89629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87036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84443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81850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79257" algn="l" defTabSz="139481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F6"/>
    <a:srgbClr val="DCD4F0"/>
    <a:srgbClr val="EB0000"/>
    <a:srgbClr val="FF9933"/>
    <a:srgbClr val="C00000"/>
    <a:srgbClr val="F96B01"/>
    <a:srgbClr val="FF0000"/>
    <a:srgbClr val="F2E9CE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4660"/>
  </p:normalViewPr>
  <p:slideViewPr>
    <p:cSldViewPr snapToGrid="0">
      <p:cViewPr varScale="1">
        <p:scale>
          <a:sx n="33" d="100"/>
          <a:sy n="33" d="100"/>
        </p:scale>
        <p:origin x="-846" y="-96"/>
      </p:cViewPr>
      <p:guideLst>
        <p:guide orient="horz" pos="9671"/>
        <p:guide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393" y="1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/>
          <a:lstStyle>
            <a:lvl1pPr algn="r">
              <a:defRPr sz="1700"/>
            </a:lvl1pPr>
          </a:lstStyle>
          <a:p>
            <a:fld id="{CF615D90-DD14-46F0-8C02-CE0BAA752CD5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1076325"/>
            <a:ext cx="10414000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53" tIns="66576" rIns="133153" bIns="665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78" y="6817880"/>
            <a:ext cx="7946047" cy="6457950"/>
          </a:xfrm>
          <a:prstGeom prst="rect">
            <a:avLst/>
          </a:prstGeom>
        </p:spPr>
        <p:txBody>
          <a:bodyPr vert="horz" lIns="133153" tIns="66576" rIns="133153" bIns="6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1144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393" y="13631144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 anchor="b"/>
          <a:lstStyle>
            <a:lvl1pPr algn="r">
              <a:defRPr sz="1700"/>
            </a:lvl1pPr>
          </a:lstStyle>
          <a:p>
            <a:fld id="{4A0C7E7B-AC29-4E90-B862-10185D701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41300" y="1076325"/>
            <a:ext cx="10414000" cy="5381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C7E7B-AC29-4E90-B862-10185D701C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5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21" y="6934747"/>
            <a:ext cx="36724594" cy="47850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820" y="12649944"/>
            <a:ext cx="30243780" cy="57048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2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8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8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8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79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0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3926" y="893983"/>
            <a:ext cx="9721212" cy="190472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0282" y="893983"/>
            <a:ext cx="28443552" cy="190472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9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7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939" y="14344872"/>
            <a:ext cx="36724594" cy="4433681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939" y="9461629"/>
            <a:ext cx="36724594" cy="4883245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69740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94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0922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8962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87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8444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818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792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280" y="5208809"/>
            <a:ext cx="19082388" cy="1473242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62750" y="5208809"/>
            <a:ext cx="19082388" cy="1473242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7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87" y="4996948"/>
            <a:ext cx="19089886" cy="208248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7407" indent="0">
              <a:buNone/>
              <a:defRPr sz="3100" b="1"/>
            </a:lvl2pPr>
            <a:lvl3pPr marL="1394815" indent="0">
              <a:buNone/>
              <a:defRPr sz="2700" b="1"/>
            </a:lvl3pPr>
            <a:lvl4pPr marL="2092221" indent="0">
              <a:buNone/>
              <a:defRPr sz="2500" b="1"/>
            </a:lvl4pPr>
            <a:lvl5pPr marL="2789629" indent="0">
              <a:buNone/>
              <a:defRPr sz="2500" b="1"/>
            </a:lvl5pPr>
            <a:lvl6pPr marL="3487036" indent="0">
              <a:buNone/>
              <a:defRPr sz="2500" b="1"/>
            </a:lvl6pPr>
            <a:lvl7pPr marL="4184443" indent="0">
              <a:buNone/>
              <a:defRPr sz="2500" b="1"/>
            </a:lvl7pPr>
            <a:lvl8pPr marL="4881850" indent="0">
              <a:buNone/>
              <a:defRPr sz="2500" b="1"/>
            </a:lvl8pPr>
            <a:lvl9pPr marL="5579257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287" y="7079430"/>
            <a:ext cx="19089886" cy="1286180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761" y="4996948"/>
            <a:ext cx="19097386" cy="208248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7407" indent="0">
              <a:buNone/>
              <a:defRPr sz="3100" b="1"/>
            </a:lvl2pPr>
            <a:lvl3pPr marL="1394815" indent="0">
              <a:buNone/>
              <a:defRPr sz="2700" b="1"/>
            </a:lvl3pPr>
            <a:lvl4pPr marL="2092221" indent="0">
              <a:buNone/>
              <a:defRPr sz="2500" b="1"/>
            </a:lvl4pPr>
            <a:lvl5pPr marL="2789629" indent="0">
              <a:buNone/>
              <a:defRPr sz="2500" b="1"/>
            </a:lvl5pPr>
            <a:lvl6pPr marL="3487036" indent="0">
              <a:buNone/>
              <a:defRPr sz="2500" b="1"/>
            </a:lvl6pPr>
            <a:lvl7pPr marL="4184443" indent="0">
              <a:buNone/>
              <a:defRPr sz="2500" b="1"/>
            </a:lvl7pPr>
            <a:lvl8pPr marL="4881850" indent="0">
              <a:buNone/>
              <a:defRPr sz="2500" b="1"/>
            </a:lvl8pPr>
            <a:lvl9pPr marL="5579257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761" y="7079430"/>
            <a:ext cx="19097386" cy="1286180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0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81" y="888812"/>
            <a:ext cx="14214278" cy="378258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2116" y="888816"/>
            <a:ext cx="24153020" cy="19052426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281" y="4671388"/>
            <a:ext cx="14214278" cy="15269842"/>
          </a:xfrm>
        </p:spPr>
        <p:txBody>
          <a:bodyPr/>
          <a:lstStyle>
            <a:lvl1pPr marL="0" indent="0">
              <a:buNone/>
              <a:defRPr sz="2100"/>
            </a:lvl1pPr>
            <a:lvl2pPr marL="697407" indent="0">
              <a:buNone/>
              <a:defRPr sz="1800"/>
            </a:lvl2pPr>
            <a:lvl3pPr marL="1394815" indent="0">
              <a:buNone/>
              <a:defRPr sz="1500"/>
            </a:lvl3pPr>
            <a:lvl4pPr marL="2092221" indent="0">
              <a:buNone/>
              <a:defRPr sz="1400"/>
            </a:lvl4pPr>
            <a:lvl5pPr marL="2789629" indent="0">
              <a:buNone/>
              <a:defRPr sz="1400"/>
            </a:lvl5pPr>
            <a:lvl6pPr marL="3487036" indent="0">
              <a:buNone/>
              <a:defRPr sz="1400"/>
            </a:lvl6pPr>
            <a:lvl7pPr marL="4184443" indent="0">
              <a:buNone/>
              <a:defRPr sz="1400"/>
            </a:lvl7pPr>
            <a:lvl8pPr marL="4881850" indent="0">
              <a:buNone/>
              <a:defRPr sz="1400"/>
            </a:lvl8pPr>
            <a:lvl9pPr marL="55792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568" y="15626408"/>
            <a:ext cx="25923240" cy="1844785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568" y="1994653"/>
            <a:ext cx="25923240" cy="13394055"/>
          </a:xfrm>
        </p:spPr>
        <p:txBody>
          <a:bodyPr/>
          <a:lstStyle>
            <a:lvl1pPr marL="0" indent="0">
              <a:buNone/>
              <a:defRPr sz="4900"/>
            </a:lvl1pPr>
            <a:lvl2pPr marL="697407" indent="0">
              <a:buNone/>
              <a:defRPr sz="4300"/>
            </a:lvl2pPr>
            <a:lvl3pPr marL="1394815" indent="0">
              <a:buNone/>
              <a:defRPr sz="3700"/>
            </a:lvl3pPr>
            <a:lvl4pPr marL="2092221" indent="0">
              <a:buNone/>
              <a:defRPr sz="3100"/>
            </a:lvl4pPr>
            <a:lvl5pPr marL="2789629" indent="0">
              <a:buNone/>
              <a:defRPr sz="3100"/>
            </a:lvl5pPr>
            <a:lvl6pPr marL="3487036" indent="0">
              <a:buNone/>
              <a:defRPr sz="3100"/>
            </a:lvl6pPr>
            <a:lvl7pPr marL="4184443" indent="0">
              <a:buNone/>
              <a:defRPr sz="3100"/>
            </a:lvl7pPr>
            <a:lvl8pPr marL="4881850" indent="0">
              <a:buNone/>
              <a:defRPr sz="3100"/>
            </a:lvl8pPr>
            <a:lvl9pPr marL="5579257" indent="0">
              <a:buNone/>
              <a:defRPr sz="3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568" y="17471189"/>
            <a:ext cx="25923240" cy="2619901"/>
          </a:xfrm>
        </p:spPr>
        <p:txBody>
          <a:bodyPr/>
          <a:lstStyle>
            <a:lvl1pPr marL="0" indent="0">
              <a:buNone/>
              <a:defRPr sz="2100"/>
            </a:lvl1pPr>
            <a:lvl2pPr marL="697407" indent="0">
              <a:buNone/>
              <a:defRPr sz="1800"/>
            </a:lvl2pPr>
            <a:lvl3pPr marL="1394815" indent="0">
              <a:buNone/>
              <a:defRPr sz="1500"/>
            </a:lvl3pPr>
            <a:lvl4pPr marL="2092221" indent="0">
              <a:buNone/>
              <a:defRPr sz="1400"/>
            </a:lvl4pPr>
            <a:lvl5pPr marL="2789629" indent="0">
              <a:buNone/>
              <a:defRPr sz="1400"/>
            </a:lvl5pPr>
            <a:lvl6pPr marL="3487036" indent="0">
              <a:buNone/>
              <a:defRPr sz="1400"/>
            </a:lvl6pPr>
            <a:lvl7pPr marL="4184443" indent="0">
              <a:buNone/>
              <a:defRPr sz="1400"/>
            </a:lvl7pPr>
            <a:lvl8pPr marL="4881850" indent="0">
              <a:buNone/>
              <a:defRPr sz="1400"/>
            </a:lvl8pPr>
            <a:lvl9pPr marL="55792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2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278" y="893989"/>
            <a:ext cx="38884860" cy="3720569"/>
          </a:xfrm>
          <a:prstGeom prst="rect">
            <a:avLst/>
          </a:prstGeom>
        </p:spPr>
        <p:txBody>
          <a:bodyPr vert="horz" lIns="139481" tIns="69741" rIns="139481" bIns="697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8" y="5208809"/>
            <a:ext cx="38884860" cy="14732428"/>
          </a:xfrm>
          <a:prstGeom prst="rect">
            <a:avLst/>
          </a:prstGeom>
        </p:spPr>
        <p:txBody>
          <a:bodyPr vert="horz" lIns="139481" tIns="69741" rIns="139481" bIns="697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0282" y="20690516"/>
            <a:ext cx="10081260" cy="1188518"/>
          </a:xfrm>
          <a:prstGeom prst="rect">
            <a:avLst/>
          </a:prstGeom>
        </p:spPr>
        <p:txBody>
          <a:bodyPr vert="horz" lIns="139481" tIns="69741" rIns="139481" bIns="6974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61857" y="20690516"/>
            <a:ext cx="13681710" cy="1188518"/>
          </a:xfrm>
          <a:prstGeom prst="rect">
            <a:avLst/>
          </a:prstGeom>
        </p:spPr>
        <p:txBody>
          <a:bodyPr vert="horz" lIns="139481" tIns="69741" rIns="139481" bIns="6974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63886" y="20690516"/>
            <a:ext cx="10081260" cy="1188518"/>
          </a:xfrm>
          <a:prstGeom prst="rect">
            <a:avLst/>
          </a:prstGeom>
        </p:spPr>
        <p:txBody>
          <a:bodyPr vert="horz" lIns="139481" tIns="69741" rIns="139481" bIns="6974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7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4815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3056" indent="-523056" algn="l" defTabSz="1394815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3287" indent="-435880" algn="l" defTabSz="1394815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43518" indent="-348703" algn="l" defTabSz="139481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40925" indent="-348703" algn="l" defTabSz="139481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8332" indent="-348703" algn="l" defTabSz="1394815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35739" indent="-348703" algn="l" defTabSz="1394815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33147" indent="-348703" algn="l" defTabSz="1394815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30554" indent="-348703" algn="l" defTabSz="1394815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27961" indent="-348703" algn="l" defTabSz="1394815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7407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94815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92221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9629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87036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84443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81850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79257" algn="l" defTabSz="139481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Rectangle 721"/>
          <p:cNvSpPr/>
          <p:nvPr/>
        </p:nvSpPr>
        <p:spPr>
          <a:xfrm>
            <a:off x="4502071" y="3351823"/>
            <a:ext cx="1260000" cy="2160000"/>
          </a:xfrm>
          <a:prstGeom prst="rect">
            <a:avLst/>
          </a:prstGeom>
          <a:solidFill>
            <a:srgbClr val="E1E1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3" name="Rectangle 722"/>
          <p:cNvSpPr/>
          <p:nvPr/>
        </p:nvSpPr>
        <p:spPr>
          <a:xfrm>
            <a:off x="4502071" y="3364523"/>
            <a:ext cx="1260000" cy="288000"/>
          </a:xfrm>
          <a:prstGeom prst="rect">
            <a:avLst/>
          </a:prstGeom>
          <a:solidFill>
            <a:srgbClr val="F2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</a:t>
            </a:r>
            <a:r>
              <a:rPr lang="en-GB" sz="1600" b="1" dirty="0" smtClean="0">
                <a:solidFill>
                  <a:schemeClr val="tx1"/>
                </a:solidFill>
              </a:rPr>
              <a:t>ction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24" name="Rectangle 723"/>
          <p:cNvSpPr/>
          <p:nvPr/>
        </p:nvSpPr>
        <p:spPr>
          <a:xfrm>
            <a:off x="4502071" y="3351823"/>
            <a:ext cx="126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5" name="TextBox 724"/>
          <p:cNvSpPr txBox="1"/>
          <p:nvPr/>
        </p:nvSpPr>
        <p:spPr>
          <a:xfrm>
            <a:off x="4502071" y="3652523"/>
            <a:ext cx="1260000" cy="186888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26" name="Rectangle 725"/>
          <p:cNvSpPr/>
          <p:nvPr/>
        </p:nvSpPr>
        <p:spPr>
          <a:xfrm>
            <a:off x="4502071" y="5953763"/>
            <a:ext cx="1555751" cy="125141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7" name="Rectangle 726"/>
          <p:cNvSpPr/>
          <p:nvPr/>
        </p:nvSpPr>
        <p:spPr>
          <a:xfrm>
            <a:off x="4505247" y="5937782"/>
            <a:ext cx="1552576" cy="216000"/>
          </a:xfrm>
          <a:prstGeom prst="rect">
            <a:avLst/>
          </a:prstGeom>
          <a:solidFill>
            <a:srgbClr val="F2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" bIns="0" rtlCol="0" anchor="ctr" anchorCtr="0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</a:t>
            </a:r>
            <a:r>
              <a:rPr lang="en-GB" sz="1600" b="1" dirty="0" smtClean="0">
                <a:solidFill>
                  <a:schemeClr val="tx1"/>
                </a:solidFill>
              </a:rPr>
              <a:t>ction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28" name="Rectangle 727"/>
          <p:cNvSpPr/>
          <p:nvPr/>
        </p:nvSpPr>
        <p:spPr>
          <a:xfrm>
            <a:off x="4557346" y="7014225"/>
            <a:ext cx="1440000" cy="139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29" name="Straight Connector 728"/>
          <p:cNvCxnSpPr/>
          <p:nvPr/>
        </p:nvCxnSpPr>
        <p:spPr>
          <a:xfrm>
            <a:off x="4701346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/>
          <p:cNvCxnSpPr/>
          <p:nvPr/>
        </p:nvCxnSpPr>
        <p:spPr>
          <a:xfrm>
            <a:off x="4845347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Straight Connector 730"/>
          <p:cNvCxnSpPr/>
          <p:nvPr/>
        </p:nvCxnSpPr>
        <p:spPr>
          <a:xfrm>
            <a:off x="4989347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Straight Connector 731"/>
          <p:cNvCxnSpPr/>
          <p:nvPr/>
        </p:nvCxnSpPr>
        <p:spPr>
          <a:xfrm>
            <a:off x="5133348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Connector 732"/>
          <p:cNvCxnSpPr/>
          <p:nvPr/>
        </p:nvCxnSpPr>
        <p:spPr>
          <a:xfrm>
            <a:off x="5277348" y="701749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Connector 733"/>
          <p:cNvCxnSpPr/>
          <p:nvPr/>
        </p:nvCxnSpPr>
        <p:spPr>
          <a:xfrm>
            <a:off x="5421348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Connector 734"/>
          <p:cNvCxnSpPr/>
          <p:nvPr/>
        </p:nvCxnSpPr>
        <p:spPr>
          <a:xfrm>
            <a:off x="5565348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Straight Connector 735"/>
          <p:cNvCxnSpPr/>
          <p:nvPr/>
        </p:nvCxnSpPr>
        <p:spPr>
          <a:xfrm>
            <a:off x="5709348" y="701312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Connector 736"/>
          <p:cNvCxnSpPr/>
          <p:nvPr/>
        </p:nvCxnSpPr>
        <p:spPr>
          <a:xfrm>
            <a:off x="5853349" y="701749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" name="TextBox 737"/>
          <p:cNvSpPr txBox="1"/>
          <p:nvPr/>
        </p:nvSpPr>
        <p:spPr>
          <a:xfrm>
            <a:off x="4558833" y="6643836"/>
            <a:ext cx="64601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 smtClean="0"/>
              <a:t>Impact </a:t>
            </a:r>
          </a:p>
          <a:p>
            <a:r>
              <a:rPr lang="en-GB" sz="1000" b="1" dirty="0" smtClean="0"/>
              <a:t>(kg CO2 eq.)</a:t>
            </a:r>
            <a:endParaRPr lang="en-GB" sz="1000" b="1" dirty="0"/>
          </a:p>
        </p:txBody>
      </p:sp>
      <p:sp>
        <p:nvSpPr>
          <p:cNvPr id="739" name="Rounded Rectangle 738"/>
          <p:cNvSpPr/>
          <p:nvPr/>
        </p:nvSpPr>
        <p:spPr>
          <a:xfrm>
            <a:off x="5257722" y="6631309"/>
            <a:ext cx="739624" cy="347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0" name="TextBox 739"/>
          <p:cNvSpPr txBox="1"/>
          <p:nvPr/>
        </p:nvSpPr>
        <p:spPr>
          <a:xfrm>
            <a:off x="4907248" y="6211957"/>
            <a:ext cx="74539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 smtClean="0">
                <a:latin typeface="MV Boli" pitchFamily="2" charset="0"/>
                <a:ea typeface="Verdana" pitchFamily="34" charset="0"/>
                <a:cs typeface="MV Boli" pitchFamily="2" charset="0"/>
              </a:rPr>
              <a:t>Produce &amp;</a:t>
            </a:r>
          </a:p>
          <a:p>
            <a:r>
              <a:rPr lang="en-GB" sz="1200" b="1" dirty="0" smtClean="0">
                <a:latin typeface="MV Boli" pitchFamily="2" charset="0"/>
                <a:ea typeface="Verdana" pitchFamily="34" charset="0"/>
                <a:cs typeface="MV Boli" pitchFamily="2" charset="0"/>
              </a:rPr>
              <a:t>Transport</a:t>
            </a:r>
          </a:p>
        </p:txBody>
      </p:sp>
      <p:sp>
        <p:nvSpPr>
          <p:cNvPr id="741" name="Rectangle 740"/>
          <p:cNvSpPr/>
          <p:nvPr/>
        </p:nvSpPr>
        <p:spPr>
          <a:xfrm>
            <a:off x="4502071" y="5953762"/>
            <a:ext cx="1555751" cy="12514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2" name="Right Arrow 741"/>
          <p:cNvSpPr/>
          <p:nvPr/>
        </p:nvSpPr>
        <p:spPr>
          <a:xfrm>
            <a:off x="6140079" y="5949463"/>
            <a:ext cx="2149429" cy="1244976"/>
          </a:xfrm>
          <a:prstGeom prst="rightArrow">
            <a:avLst>
              <a:gd name="adj1" fmla="val 100000"/>
              <a:gd name="adj2" fmla="val 3272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43" name="Right Triangle 742"/>
          <p:cNvSpPr/>
          <p:nvPr/>
        </p:nvSpPr>
        <p:spPr>
          <a:xfrm>
            <a:off x="7865200" y="5950623"/>
            <a:ext cx="125211" cy="216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4" name="Rectangle 743"/>
          <p:cNvSpPr/>
          <p:nvPr/>
        </p:nvSpPr>
        <p:spPr>
          <a:xfrm>
            <a:off x="6129508" y="5950623"/>
            <a:ext cx="1735692" cy="2160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5" name="TextBox 744"/>
          <p:cNvSpPr txBox="1"/>
          <p:nvPr/>
        </p:nvSpPr>
        <p:spPr>
          <a:xfrm>
            <a:off x="6180308" y="5935305"/>
            <a:ext cx="17484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1600" b="1" dirty="0" smtClean="0"/>
              <a:t>Thing</a:t>
            </a:r>
            <a:endParaRPr lang="en-GB" sz="1600" b="1" dirty="0"/>
          </a:p>
        </p:txBody>
      </p:sp>
      <p:sp>
        <p:nvSpPr>
          <p:cNvPr id="746" name="Right Arrow 745"/>
          <p:cNvSpPr/>
          <p:nvPr/>
        </p:nvSpPr>
        <p:spPr>
          <a:xfrm>
            <a:off x="6129508" y="5955895"/>
            <a:ext cx="2160000" cy="1244976"/>
          </a:xfrm>
          <a:prstGeom prst="rightArrow">
            <a:avLst>
              <a:gd name="adj1" fmla="val 100000"/>
              <a:gd name="adj2" fmla="val 3327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47" name="TextBox 746"/>
          <p:cNvSpPr txBox="1"/>
          <p:nvPr/>
        </p:nvSpPr>
        <p:spPr>
          <a:xfrm>
            <a:off x="6140079" y="6025911"/>
            <a:ext cx="5132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000" b="1" dirty="0" smtClean="0">
              <a:cs typeface="MV Boli" pitchFamily="2" charset="0"/>
            </a:endParaRPr>
          </a:p>
          <a:p>
            <a:r>
              <a:rPr lang="en-GB" sz="1000" b="1" dirty="0" smtClean="0">
                <a:cs typeface="MV Boli" pitchFamily="2" charset="0"/>
              </a:rPr>
              <a:t>What:</a:t>
            </a:r>
            <a:endParaRPr lang="en-GB" sz="1000" b="1" dirty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>
              <a:cs typeface="MV Boli" pitchFamily="2" charset="0"/>
            </a:endParaRPr>
          </a:p>
        </p:txBody>
      </p:sp>
      <p:sp>
        <p:nvSpPr>
          <p:cNvPr id="748" name="TextBox 747"/>
          <p:cNvSpPr txBox="1"/>
          <p:nvPr/>
        </p:nvSpPr>
        <p:spPr>
          <a:xfrm>
            <a:off x="6886952" y="6762315"/>
            <a:ext cx="1106121" cy="4428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800" b="1" dirty="0" smtClean="0"/>
              <a:t>Recycled content (%):</a:t>
            </a:r>
            <a:endParaRPr lang="en-GB" sz="800" b="1" dirty="0"/>
          </a:p>
        </p:txBody>
      </p:sp>
      <p:sp>
        <p:nvSpPr>
          <p:cNvPr id="749" name="TextBox 748"/>
          <p:cNvSpPr txBox="1"/>
          <p:nvPr/>
        </p:nvSpPr>
        <p:spPr>
          <a:xfrm>
            <a:off x="6140079" y="6762315"/>
            <a:ext cx="558166" cy="44285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800" b="1" dirty="0" smtClean="0"/>
              <a:t>Amount:</a:t>
            </a:r>
            <a:endParaRPr lang="en-GB" sz="800" b="1" dirty="0"/>
          </a:p>
        </p:txBody>
      </p:sp>
      <p:sp>
        <p:nvSpPr>
          <p:cNvPr id="750" name="TextBox 749"/>
          <p:cNvSpPr txBox="1"/>
          <p:nvPr/>
        </p:nvSpPr>
        <p:spPr>
          <a:xfrm>
            <a:off x="6143970" y="6346622"/>
            <a:ext cx="1940595" cy="49193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51" name="TextBox 750"/>
          <p:cNvSpPr txBox="1"/>
          <p:nvPr/>
        </p:nvSpPr>
        <p:spPr>
          <a:xfrm>
            <a:off x="5261321" y="6701421"/>
            <a:ext cx="736026" cy="255313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6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6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52" name="TextBox 751"/>
          <p:cNvSpPr txBox="1"/>
          <p:nvPr/>
        </p:nvSpPr>
        <p:spPr>
          <a:xfrm>
            <a:off x="6234528" y="6913963"/>
            <a:ext cx="762825" cy="29845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53" name="TextBox 752"/>
          <p:cNvSpPr txBox="1"/>
          <p:nvPr/>
        </p:nvSpPr>
        <p:spPr>
          <a:xfrm>
            <a:off x="7114003" y="6913963"/>
            <a:ext cx="762825" cy="29845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54" name="Rectangle 753"/>
          <p:cNvSpPr/>
          <p:nvPr/>
        </p:nvSpPr>
        <p:spPr>
          <a:xfrm>
            <a:off x="6733756" y="7992518"/>
            <a:ext cx="1555751" cy="125141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5" name="Rectangle 754"/>
          <p:cNvSpPr/>
          <p:nvPr/>
        </p:nvSpPr>
        <p:spPr>
          <a:xfrm>
            <a:off x="6736932" y="7976537"/>
            <a:ext cx="1552576" cy="216000"/>
          </a:xfrm>
          <a:prstGeom prst="rect">
            <a:avLst/>
          </a:prstGeom>
          <a:solidFill>
            <a:srgbClr val="F2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" bIns="0" rtlCol="0" anchor="ctr" anchorCtr="0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</a:t>
            </a:r>
            <a:r>
              <a:rPr lang="en-GB" sz="1600" b="1" dirty="0" smtClean="0">
                <a:solidFill>
                  <a:schemeClr val="tx1"/>
                </a:solidFill>
              </a:rPr>
              <a:t>ction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6" name="Rectangle 755"/>
          <p:cNvSpPr/>
          <p:nvPr/>
        </p:nvSpPr>
        <p:spPr>
          <a:xfrm>
            <a:off x="6789031" y="9052980"/>
            <a:ext cx="1440000" cy="139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57" name="Straight Connector 756"/>
          <p:cNvCxnSpPr/>
          <p:nvPr/>
        </p:nvCxnSpPr>
        <p:spPr>
          <a:xfrm>
            <a:off x="6933031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Straight Connector 757"/>
          <p:cNvCxnSpPr/>
          <p:nvPr/>
        </p:nvCxnSpPr>
        <p:spPr>
          <a:xfrm>
            <a:off x="7077032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9" name="Straight Connector 758"/>
          <p:cNvCxnSpPr/>
          <p:nvPr/>
        </p:nvCxnSpPr>
        <p:spPr>
          <a:xfrm>
            <a:off x="7221032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Straight Connector 759"/>
          <p:cNvCxnSpPr/>
          <p:nvPr/>
        </p:nvCxnSpPr>
        <p:spPr>
          <a:xfrm>
            <a:off x="7365033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Straight Connector 760"/>
          <p:cNvCxnSpPr/>
          <p:nvPr/>
        </p:nvCxnSpPr>
        <p:spPr>
          <a:xfrm>
            <a:off x="7509033" y="905625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/>
          <p:cNvCxnSpPr/>
          <p:nvPr/>
        </p:nvCxnSpPr>
        <p:spPr>
          <a:xfrm>
            <a:off x="7653033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Straight Connector 762"/>
          <p:cNvCxnSpPr/>
          <p:nvPr/>
        </p:nvCxnSpPr>
        <p:spPr>
          <a:xfrm>
            <a:off x="7797033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Straight Connector 763"/>
          <p:cNvCxnSpPr/>
          <p:nvPr/>
        </p:nvCxnSpPr>
        <p:spPr>
          <a:xfrm>
            <a:off x="7941033" y="9051879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Straight Connector 764"/>
          <p:cNvCxnSpPr/>
          <p:nvPr/>
        </p:nvCxnSpPr>
        <p:spPr>
          <a:xfrm>
            <a:off x="8085034" y="9056254"/>
            <a:ext cx="0" cy="139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6" name="TextBox 765"/>
          <p:cNvSpPr txBox="1"/>
          <p:nvPr/>
        </p:nvSpPr>
        <p:spPr>
          <a:xfrm>
            <a:off x="6790518" y="8682591"/>
            <a:ext cx="64601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 smtClean="0"/>
              <a:t>Impact </a:t>
            </a:r>
          </a:p>
          <a:p>
            <a:r>
              <a:rPr lang="en-GB" sz="1000" b="1" dirty="0" smtClean="0"/>
              <a:t>(kg CO2 eq.)</a:t>
            </a:r>
            <a:endParaRPr lang="en-GB" sz="1000" b="1" dirty="0"/>
          </a:p>
        </p:txBody>
      </p:sp>
      <p:sp>
        <p:nvSpPr>
          <p:cNvPr id="767" name="Rounded Rectangle 766"/>
          <p:cNvSpPr/>
          <p:nvPr/>
        </p:nvSpPr>
        <p:spPr>
          <a:xfrm>
            <a:off x="7489407" y="8670064"/>
            <a:ext cx="739624" cy="347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8" name="Rectangle 767"/>
          <p:cNvSpPr/>
          <p:nvPr/>
        </p:nvSpPr>
        <p:spPr>
          <a:xfrm>
            <a:off x="6733756" y="7992517"/>
            <a:ext cx="1555751" cy="12514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69" name="Right Arrow 768"/>
          <p:cNvSpPr/>
          <p:nvPr/>
        </p:nvSpPr>
        <p:spPr>
          <a:xfrm>
            <a:off x="4512642" y="7988218"/>
            <a:ext cx="2149429" cy="1244976"/>
          </a:xfrm>
          <a:prstGeom prst="rightArrow">
            <a:avLst>
              <a:gd name="adj1" fmla="val 100000"/>
              <a:gd name="adj2" fmla="val 327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70" name="Right Triangle 769"/>
          <p:cNvSpPr/>
          <p:nvPr/>
        </p:nvSpPr>
        <p:spPr>
          <a:xfrm>
            <a:off x="6237763" y="7989378"/>
            <a:ext cx="125211" cy="216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1" name="Rectangle 770"/>
          <p:cNvSpPr/>
          <p:nvPr/>
        </p:nvSpPr>
        <p:spPr>
          <a:xfrm>
            <a:off x="4502071" y="7989378"/>
            <a:ext cx="1735692" cy="2160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2" name="TextBox 771"/>
          <p:cNvSpPr txBox="1"/>
          <p:nvPr/>
        </p:nvSpPr>
        <p:spPr>
          <a:xfrm>
            <a:off x="4552871" y="7974060"/>
            <a:ext cx="17484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1600" b="1" dirty="0" smtClean="0"/>
              <a:t>Waste</a:t>
            </a:r>
            <a:endParaRPr lang="en-GB" sz="1600" b="1" dirty="0"/>
          </a:p>
        </p:txBody>
      </p:sp>
      <p:sp>
        <p:nvSpPr>
          <p:cNvPr id="773" name="Right Arrow 772"/>
          <p:cNvSpPr/>
          <p:nvPr/>
        </p:nvSpPr>
        <p:spPr>
          <a:xfrm>
            <a:off x="4502071" y="7994650"/>
            <a:ext cx="2160000" cy="1244976"/>
          </a:xfrm>
          <a:prstGeom prst="rightArrow">
            <a:avLst>
              <a:gd name="adj1" fmla="val 100000"/>
              <a:gd name="adj2" fmla="val 3327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74" name="TextBox 773"/>
          <p:cNvSpPr txBox="1"/>
          <p:nvPr/>
        </p:nvSpPr>
        <p:spPr>
          <a:xfrm>
            <a:off x="4512642" y="8064666"/>
            <a:ext cx="5132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000" b="1" dirty="0" smtClean="0">
              <a:cs typeface="MV Boli" pitchFamily="2" charset="0"/>
            </a:endParaRPr>
          </a:p>
          <a:p>
            <a:r>
              <a:rPr lang="en-GB" sz="1000" b="1" dirty="0" smtClean="0">
                <a:cs typeface="MV Boli" pitchFamily="2" charset="0"/>
              </a:rPr>
              <a:t>What:</a:t>
            </a:r>
            <a:endParaRPr lang="en-GB" sz="1000" b="1" dirty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>
              <a:cs typeface="MV Boli" pitchFamily="2" charset="0"/>
            </a:endParaRPr>
          </a:p>
        </p:txBody>
      </p:sp>
      <p:sp>
        <p:nvSpPr>
          <p:cNvPr id="775" name="TextBox 774"/>
          <p:cNvSpPr txBox="1"/>
          <p:nvPr/>
        </p:nvSpPr>
        <p:spPr>
          <a:xfrm>
            <a:off x="4512642" y="8801070"/>
            <a:ext cx="558166" cy="44285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800" b="1" dirty="0" smtClean="0"/>
              <a:t>Amount:</a:t>
            </a:r>
            <a:endParaRPr lang="en-GB" sz="800" b="1" dirty="0"/>
          </a:p>
        </p:txBody>
      </p:sp>
      <p:sp>
        <p:nvSpPr>
          <p:cNvPr id="776" name="TextBox 775"/>
          <p:cNvSpPr txBox="1"/>
          <p:nvPr/>
        </p:nvSpPr>
        <p:spPr>
          <a:xfrm>
            <a:off x="6923329" y="8250712"/>
            <a:ext cx="11766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latin typeface="MV Boli" pitchFamily="2" charset="0"/>
                <a:ea typeface="Verdana" pitchFamily="34" charset="0"/>
                <a:cs typeface="MV Boli" pitchFamily="2" charset="0"/>
              </a:rPr>
              <a:t>Transport &amp;</a:t>
            </a:r>
          </a:p>
          <a:p>
            <a:pPr algn="ctr"/>
            <a:r>
              <a:rPr lang="en-GB" sz="1200" b="1" dirty="0">
                <a:latin typeface="MV Boli" pitchFamily="2" charset="0"/>
                <a:ea typeface="Verdana" pitchFamily="34" charset="0"/>
                <a:cs typeface="MV Boli" pitchFamily="2" charset="0"/>
              </a:rPr>
              <a:t> process </a:t>
            </a:r>
            <a:r>
              <a:rPr lang="en-GB" sz="1200" b="1" dirty="0" smtClean="0">
                <a:latin typeface="MV Boli" pitchFamily="2" charset="0"/>
                <a:ea typeface="Verdana" pitchFamily="34" charset="0"/>
                <a:cs typeface="MV Boli" pitchFamily="2" charset="0"/>
              </a:rPr>
              <a:t>/ </a:t>
            </a:r>
            <a:r>
              <a:rPr lang="en-GB" sz="1200" b="1" dirty="0">
                <a:latin typeface="MV Boli" pitchFamily="2" charset="0"/>
                <a:ea typeface="Verdana" pitchFamily="34" charset="0"/>
                <a:cs typeface="MV Boli" pitchFamily="2" charset="0"/>
              </a:rPr>
              <a:t>store</a:t>
            </a:r>
          </a:p>
        </p:txBody>
      </p:sp>
      <p:sp>
        <p:nvSpPr>
          <p:cNvPr id="777" name="TextBox 776"/>
          <p:cNvSpPr txBox="1"/>
          <p:nvPr/>
        </p:nvSpPr>
        <p:spPr>
          <a:xfrm>
            <a:off x="5659607" y="8801070"/>
            <a:ext cx="1106121" cy="4428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800" b="1" dirty="0" smtClean="0"/>
              <a:t>% to landfill:</a:t>
            </a:r>
            <a:endParaRPr lang="en-GB" sz="800" b="1" dirty="0"/>
          </a:p>
        </p:txBody>
      </p:sp>
      <p:sp>
        <p:nvSpPr>
          <p:cNvPr id="778" name="TextBox 777"/>
          <p:cNvSpPr txBox="1"/>
          <p:nvPr/>
        </p:nvSpPr>
        <p:spPr>
          <a:xfrm>
            <a:off x="4512642" y="8377145"/>
            <a:ext cx="1940595" cy="49193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79" name="TextBox 778"/>
          <p:cNvSpPr txBox="1"/>
          <p:nvPr/>
        </p:nvSpPr>
        <p:spPr>
          <a:xfrm>
            <a:off x="7492009" y="8739736"/>
            <a:ext cx="736026" cy="262776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6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6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607092" y="8940144"/>
            <a:ext cx="762825" cy="29845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81" name="TextBox 780"/>
          <p:cNvSpPr txBox="1"/>
          <p:nvPr/>
        </p:nvSpPr>
        <p:spPr>
          <a:xfrm>
            <a:off x="5474938" y="8945367"/>
            <a:ext cx="762825" cy="29845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82" name="Rectangle 781"/>
          <p:cNvSpPr/>
          <p:nvPr/>
        </p:nvSpPr>
        <p:spPr>
          <a:xfrm>
            <a:off x="1962979" y="1540174"/>
            <a:ext cx="2196000" cy="14457600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3" name="Rectangle 782"/>
          <p:cNvSpPr/>
          <p:nvPr/>
        </p:nvSpPr>
        <p:spPr>
          <a:xfrm>
            <a:off x="1962979" y="1540176"/>
            <a:ext cx="2196000" cy="288000"/>
          </a:xfrm>
          <a:prstGeom prst="rect">
            <a:avLst/>
          </a:prstGeom>
          <a:solidFill>
            <a:srgbClr val="F2E9C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System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1991719" y="1831631"/>
            <a:ext cx="2167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What:                                            Where:</a:t>
            </a:r>
            <a:endParaRPr lang="en-GB" sz="1000" dirty="0"/>
          </a:p>
        </p:txBody>
      </p:sp>
      <p:sp>
        <p:nvSpPr>
          <p:cNvPr id="785" name="TextBox 784"/>
          <p:cNvSpPr txBox="1"/>
          <p:nvPr/>
        </p:nvSpPr>
        <p:spPr>
          <a:xfrm>
            <a:off x="2062398" y="2044505"/>
            <a:ext cx="762825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3270520" y="2044505"/>
            <a:ext cx="762825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2">
                    <a:lumMod val="25000"/>
                  </a:schemeClr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pPr algn="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87" name="Rectangle 786"/>
          <p:cNvSpPr/>
          <p:nvPr/>
        </p:nvSpPr>
        <p:spPr>
          <a:xfrm>
            <a:off x="6696121" y="11041738"/>
            <a:ext cx="1260000" cy="2160000"/>
          </a:xfrm>
          <a:prstGeom prst="rect">
            <a:avLst/>
          </a:prstGeom>
          <a:solidFill>
            <a:srgbClr val="E1E1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8" name="Rectangle 787"/>
          <p:cNvSpPr/>
          <p:nvPr/>
        </p:nvSpPr>
        <p:spPr>
          <a:xfrm>
            <a:off x="6696121" y="11054438"/>
            <a:ext cx="1260000" cy="288000"/>
          </a:xfrm>
          <a:prstGeom prst="rect">
            <a:avLst/>
          </a:prstGeom>
          <a:solidFill>
            <a:srgbClr val="F2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</a:t>
            </a:r>
            <a:r>
              <a:rPr lang="en-GB" sz="1600" b="1" dirty="0" smtClean="0">
                <a:solidFill>
                  <a:schemeClr val="tx1"/>
                </a:solidFill>
              </a:rPr>
              <a:t>ction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89" name="Rectangle 788"/>
          <p:cNvSpPr/>
          <p:nvPr/>
        </p:nvSpPr>
        <p:spPr>
          <a:xfrm>
            <a:off x="6696121" y="11041738"/>
            <a:ext cx="126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6696121" y="11342438"/>
            <a:ext cx="1260000" cy="186888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91" name="Right Arrow 790"/>
          <p:cNvSpPr/>
          <p:nvPr/>
        </p:nvSpPr>
        <p:spPr>
          <a:xfrm>
            <a:off x="4512642" y="11653463"/>
            <a:ext cx="2149429" cy="1244976"/>
          </a:xfrm>
          <a:prstGeom prst="rightArrow">
            <a:avLst>
              <a:gd name="adj1" fmla="val 100000"/>
              <a:gd name="adj2" fmla="val 3272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92" name="Right Triangle 791"/>
          <p:cNvSpPr/>
          <p:nvPr/>
        </p:nvSpPr>
        <p:spPr>
          <a:xfrm>
            <a:off x="6237763" y="11654623"/>
            <a:ext cx="125211" cy="216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3" name="Rectangle 792"/>
          <p:cNvSpPr/>
          <p:nvPr/>
        </p:nvSpPr>
        <p:spPr>
          <a:xfrm>
            <a:off x="4502071" y="11654623"/>
            <a:ext cx="1735692" cy="2160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4" name="TextBox 793"/>
          <p:cNvSpPr txBox="1"/>
          <p:nvPr/>
        </p:nvSpPr>
        <p:spPr>
          <a:xfrm>
            <a:off x="4552871" y="11639305"/>
            <a:ext cx="17484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1600" b="1" dirty="0" smtClean="0"/>
              <a:t>Thing</a:t>
            </a:r>
            <a:endParaRPr lang="en-GB" sz="1600" b="1" dirty="0"/>
          </a:p>
        </p:txBody>
      </p:sp>
      <p:sp>
        <p:nvSpPr>
          <p:cNvPr id="795" name="Right Arrow 794"/>
          <p:cNvSpPr/>
          <p:nvPr/>
        </p:nvSpPr>
        <p:spPr>
          <a:xfrm>
            <a:off x="4502071" y="11659895"/>
            <a:ext cx="2160000" cy="1244976"/>
          </a:xfrm>
          <a:prstGeom prst="rightArrow">
            <a:avLst>
              <a:gd name="adj1" fmla="val 100000"/>
              <a:gd name="adj2" fmla="val 3327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796" name="TextBox 795"/>
          <p:cNvSpPr txBox="1"/>
          <p:nvPr/>
        </p:nvSpPr>
        <p:spPr>
          <a:xfrm>
            <a:off x="4512642" y="11687871"/>
            <a:ext cx="643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000" b="1" dirty="0" smtClean="0">
              <a:cs typeface="MV Boli" pitchFamily="2" charset="0"/>
            </a:endParaRPr>
          </a:p>
          <a:p>
            <a:r>
              <a:rPr lang="en-GB" sz="1400" b="1" dirty="0" smtClean="0">
                <a:cs typeface="MV Boli" pitchFamily="2" charset="0"/>
              </a:rPr>
              <a:t>What:</a:t>
            </a:r>
            <a:endParaRPr lang="en-GB" sz="1400" b="1" dirty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>
              <a:cs typeface="MV Boli" pitchFamily="2" charset="0"/>
            </a:endParaRPr>
          </a:p>
        </p:txBody>
      </p:sp>
      <p:sp>
        <p:nvSpPr>
          <p:cNvPr id="797" name="TextBox 796"/>
          <p:cNvSpPr txBox="1"/>
          <p:nvPr/>
        </p:nvSpPr>
        <p:spPr>
          <a:xfrm>
            <a:off x="4505560" y="12055157"/>
            <a:ext cx="1940595" cy="837724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98" name="Rectangle 797"/>
          <p:cNvSpPr/>
          <p:nvPr/>
        </p:nvSpPr>
        <p:spPr>
          <a:xfrm>
            <a:off x="6711150" y="13511481"/>
            <a:ext cx="1260000" cy="2160000"/>
          </a:xfrm>
          <a:prstGeom prst="rect">
            <a:avLst/>
          </a:prstGeom>
          <a:solidFill>
            <a:srgbClr val="E1E1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9" name="Rectangle 798"/>
          <p:cNvSpPr/>
          <p:nvPr/>
        </p:nvSpPr>
        <p:spPr>
          <a:xfrm>
            <a:off x="6711150" y="13524181"/>
            <a:ext cx="1260000" cy="288000"/>
          </a:xfrm>
          <a:prstGeom prst="rect">
            <a:avLst/>
          </a:prstGeom>
          <a:solidFill>
            <a:srgbClr val="F2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</a:t>
            </a:r>
            <a:r>
              <a:rPr lang="en-GB" sz="1600" b="1" dirty="0" smtClean="0">
                <a:solidFill>
                  <a:schemeClr val="tx1"/>
                </a:solidFill>
              </a:rPr>
              <a:t>ction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0" name="Rectangle 799"/>
          <p:cNvSpPr/>
          <p:nvPr/>
        </p:nvSpPr>
        <p:spPr>
          <a:xfrm>
            <a:off x="6711150" y="13511481"/>
            <a:ext cx="126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1" name="TextBox 800"/>
          <p:cNvSpPr txBox="1"/>
          <p:nvPr/>
        </p:nvSpPr>
        <p:spPr>
          <a:xfrm>
            <a:off x="6711150" y="13812181"/>
            <a:ext cx="1260000" cy="186888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802" name="Right Arrow 801"/>
          <p:cNvSpPr/>
          <p:nvPr/>
        </p:nvSpPr>
        <p:spPr>
          <a:xfrm>
            <a:off x="4527671" y="13433360"/>
            <a:ext cx="2149429" cy="1244976"/>
          </a:xfrm>
          <a:prstGeom prst="rightArrow">
            <a:avLst>
              <a:gd name="adj1" fmla="val 100000"/>
              <a:gd name="adj2" fmla="val 3272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803" name="Right Triangle 802"/>
          <p:cNvSpPr/>
          <p:nvPr/>
        </p:nvSpPr>
        <p:spPr>
          <a:xfrm>
            <a:off x="6252792" y="13434520"/>
            <a:ext cx="125211" cy="216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4" name="Rectangle 803"/>
          <p:cNvSpPr/>
          <p:nvPr/>
        </p:nvSpPr>
        <p:spPr>
          <a:xfrm>
            <a:off x="4517100" y="13434520"/>
            <a:ext cx="1735692" cy="2160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5" name="TextBox 804"/>
          <p:cNvSpPr txBox="1"/>
          <p:nvPr/>
        </p:nvSpPr>
        <p:spPr>
          <a:xfrm>
            <a:off x="4567900" y="13419202"/>
            <a:ext cx="17484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1600" b="1" dirty="0" smtClean="0"/>
              <a:t>Thing</a:t>
            </a:r>
            <a:endParaRPr lang="en-GB" sz="1600" b="1" dirty="0"/>
          </a:p>
        </p:txBody>
      </p:sp>
      <p:sp>
        <p:nvSpPr>
          <p:cNvPr id="806" name="Right Arrow 805"/>
          <p:cNvSpPr/>
          <p:nvPr/>
        </p:nvSpPr>
        <p:spPr>
          <a:xfrm>
            <a:off x="4517100" y="13439792"/>
            <a:ext cx="2160000" cy="1244976"/>
          </a:xfrm>
          <a:prstGeom prst="rightArrow">
            <a:avLst>
              <a:gd name="adj1" fmla="val 100000"/>
              <a:gd name="adj2" fmla="val 3327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807" name="TextBox 806"/>
          <p:cNvSpPr txBox="1"/>
          <p:nvPr/>
        </p:nvSpPr>
        <p:spPr>
          <a:xfrm>
            <a:off x="4527671" y="13467768"/>
            <a:ext cx="643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000" b="1" dirty="0" smtClean="0">
              <a:cs typeface="MV Boli" pitchFamily="2" charset="0"/>
            </a:endParaRPr>
          </a:p>
          <a:p>
            <a:r>
              <a:rPr lang="en-GB" sz="1400" b="1" dirty="0" smtClean="0">
                <a:cs typeface="MV Boli" pitchFamily="2" charset="0"/>
              </a:rPr>
              <a:t>What:</a:t>
            </a:r>
            <a:endParaRPr lang="en-GB" sz="1400" b="1" dirty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>
              <a:cs typeface="MV Boli" pitchFamily="2" charset="0"/>
            </a:endParaRPr>
          </a:p>
        </p:txBody>
      </p:sp>
      <p:sp>
        <p:nvSpPr>
          <p:cNvPr id="808" name="TextBox 807"/>
          <p:cNvSpPr txBox="1"/>
          <p:nvPr/>
        </p:nvSpPr>
        <p:spPr>
          <a:xfrm>
            <a:off x="4520589" y="13835054"/>
            <a:ext cx="1940595" cy="837724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809" name="Right Arrow 808"/>
          <p:cNvSpPr/>
          <p:nvPr/>
        </p:nvSpPr>
        <p:spPr>
          <a:xfrm>
            <a:off x="4527671" y="14828903"/>
            <a:ext cx="2149429" cy="1244976"/>
          </a:xfrm>
          <a:prstGeom prst="rightArrow">
            <a:avLst>
              <a:gd name="adj1" fmla="val 100000"/>
              <a:gd name="adj2" fmla="val 3272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810" name="Right Triangle 809"/>
          <p:cNvSpPr/>
          <p:nvPr/>
        </p:nvSpPr>
        <p:spPr>
          <a:xfrm>
            <a:off x="6252792" y="14830063"/>
            <a:ext cx="125211" cy="216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1" name="Rectangle 810"/>
          <p:cNvSpPr/>
          <p:nvPr/>
        </p:nvSpPr>
        <p:spPr>
          <a:xfrm>
            <a:off x="4517100" y="14830063"/>
            <a:ext cx="1735692" cy="2160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2" name="TextBox 811"/>
          <p:cNvSpPr txBox="1"/>
          <p:nvPr/>
        </p:nvSpPr>
        <p:spPr>
          <a:xfrm>
            <a:off x="4567900" y="14814745"/>
            <a:ext cx="17484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1600" b="1" dirty="0" smtClean="0"/>
              <a:t>Thing</a:t>
            </a:r>
            <a:endParaRPr lang="en-GB" sz="1600" b="1" dirty="0"/>
          </a:p>
        </p:txBody>
      </p:sp>
      <p:sp>
        <p:nvSpPr>
          <p:cNvPr id="813" name="Right Arrow 812"/>
          <p:cNvSpPr/>
          <p:nvPr/>
        </p:nvSpPr>
        <p:spPr>
          <a:xfrm>
            <a:off x="4517100" y="14835335"/>
            <a:ext cx="2160000" cy="1244976"/>
          </a:xfrm>
          <a:prstGeom prst="rightArrow">
            <a:avLst>
              <a:gd name="adj1" fmla="val 100000"/>
              <a:gd name="adj2" fmla="val 3327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814" name="TextBox 813"/>
          <p:cNvSpPr txBox="1"/>
          <p:nvPr/>
        </p:nvSpPr>
        <p:spPr>
          <a:xfrm>
            <a:off x="4527671" y="14863311"/>
            <a:ext cx="643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000" b="1" dirty="0" smtClean="0">
              <a:cs typeface="MV Boli" pitchFamily="2" charset="0"/>
            </a:endParaRPr>
          </a:p>
          <a:p>
            <a:r>
              <a:rPr lang="en-GB" sz="1400" b="1" dirty="0" smtClean="0">
                <a:cs typeface="MV Boli" pitchFamily="2" charset="0"/>
              </a:rPr>
              <a:t>What:</a:t>
            </a:r>
            <a:endParaRPr lang="en-GB" sz="1400" b="1" dirty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 smtClean="0">
              <a:cs typeface="MV Boli" pitchFamily="2" charset="0"/>
            </a:endParaRPr>
          </a:p>
          <a:p>
            <a:endParaRPr lang="en-GB" sz="1000" b="1" dirty="0">
              <a:cs typeface="MV Boli" pitchFamily="2" charset="0"/>
            </a:endParaRPr>
          </a:p>
        </p:txBody>
      </p:sp>
      <p:sp>
        <p:nvSpPr>
          <p:cNvPr id="815" name="TextBox 814"/>
          <p:cNvSpPr txBox="1"/>
          <p:nvPr/>
        </p:nvSpPr>
        <p:spPr>
          <a:xfrm>
            <a:off x="4520589" y="15230597"/>
            <a:ext cx="1940595" cy="837724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normAutofit/>
          </a:bodyPr>
          <a:lstStyle/>
          <a:p>
            <a:pPr algn="ctr"/>
            <a:r>
              <a:rPr lang="en-GB" sz="1200" b="1" dirty="0" smtClean="0">
                <a:latin typeface="MV Boli" pitchFamily="2" charset="0"/>
                <a:cs typeface="MV Boli" pitchFamily="2" charset="0"/>
              </a:rPr>
              <a:t>X</a:t>
            </a:r>
            <a:endParaRPr lang="en-GB" sz="1200" b="1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ysClr val="windowText" lastClr="000000"/>
      </a:dk1>
      <a:lt1>
        <a:srgbClr val="FFFFFF"/>
      </a:lt1>
      <a:dk2>
        <a:srgbClr val="EBFFEB"/>
      </a:dk2>
      <a:lt2>
        <a:srgbClr val="E1E1FF"/>
      </a:lt2>
      <a:accent1>
        <a:srgbClr val="EB0000"/>
      </a:accent1>
      <a:accent2>
        <a:srgbClr val="FD9933"/>
      </a:accent2>
      <a:accent3>
        <a:srgbClr val="55379B"/>
      </a:accent3>
      <a:accent4>
        <a:srgbClr val="FFEBEB"/>
      </a:accent4>
      <a:accent5>
        <a:srgbClr val="FFFFD2"/>
      </a:accent5>
      <a:accent6>
        <a:srgbClr val="F1EFD7"/>
      </a:accent6>
      <a:hlink>
        <a:srgbClr val="660066"/>
      </a:hlink>
      <a:folHlink>
        <a:srgbClr val="F1EF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4">
              <a:lumMod val="50000"/>
            </a:schemeClr>
          </a:solidFill>
          <a:tailEnd type="triangle" w="sm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4">
              <a:lumMod val="50000"/>
            </a:schemeClr>
          </a:solidFill>
          <a:tailEnd type="triangle" w="sm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 algn="ctr">
          <a:defRPr sz="4000" b="1" dirty="0" smtClean="0">
            <a:solidFill>
              <a:schemeClr val="bg2">
                <a:lumMod val="25000"/>
              </a:schemeClr>
            </a:solidFill>
            <a:cs typeface="MV Boli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74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EDC</dc:creator>
  <cp:lastModifiedBy>EDC</cp:lastModifiedBy>
  <cp:revision>134</cp:revision>
  <cp:lastPrinted>2012-12-07T16:29:15Z</cp:lastPrinted>
  <dcterms:created xsi:type="dcterms:W3CDTF">2012-08-23T13:56:35Z</dcterms:created>
  <dcterms:modified xsi:type="dcterms:W3CDTF">2013-03-27T17:01:42Z</dcterms:modified>
</cp:coreProperties>
</file>