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8" r:id="rId2"/>
    <p:sldId id="272" r:id="rId3"/>
    <p:sldId id="273" r:id="rId4"/>
    <p:sldId id="269" r:id="rId5"/>
    <p:sldId id="270" r:id="rId6"/>
    <p:sldId id="274" r:id="rId7"/>
    <p:sldId id="271" r:id="rId8"/>
  </p:sldIdLst>
  <p:sldSz cx="21602700" cy="9601200"/>
  <p:notesSz cx="14351000" cy="9931400"/>
  <p:defaultTextStyle>
    <a:defPPr>
      <a:defRPr lang="en-US"/>
    </a:defPPr>
    <a:lvl1pPr marL="0" algn="l" defTabSz="711260" rtl="0" eaLnBrk="1" latinLnBrk="0" hangingPunct="1">
      <a:defRPr sz="1300" kern="1200">
        <a:solidFill>
          <a:schemeClr val="tx1"/>
        </a:solidFill>
        <a:latin typeface="+mn-lt"/>
        <a:ea typeface="+mn-ea"/>
        <a:cs typeface="+mn-cs"/>
      </a:defRPr>
    </a:lvl1pPr>
    <a:lvl2pPr marL="355631" algn="l" defTabSz="711260" rtl="0" eaLnBrk="1" latinLnBrk="0" hangingPunct="1">
      <a:defRPr sz="1300" kern="1200">
        <a:solidFill>
          <a:schemeClr val="tx1"/>
        </a:solidFill>
        <a:latin typeface="+mn-lt"/>
        <a:ea typeface="+mn-ea"/>
        <a:cs typeface="+mn-cs"/>
      </a:defRPr>
    </a:lvl2pPr>
    <a:lvl3pPr marL="711260" algn="l" defTabSz="711260" rtl="0" eaLnBrk="1" latinLnBrk="0" hangingPunct="1">
      <a:defRPr sz="1300" kern="1200">
        <a:solidFill>
          <a:schemeClr val="tx1"/>
        </a:solidFill>
        <a:latin typeface="+mn-lt"/>
        <a:ea typeface="+mn-ea"/>
        <a:cs typeface="+mn-cs"/>
      </a:defRPr>
    </a:lvl3pPr>
    <a:lvl4pPr marL="1066891" algn="l" defTabSz="711260" rtl="0" eaLnBrk="1" latinLnBrk="0" hangingPunct="1">
      <a:defRPr sz="1300" kern="1200">
        <a:solidFill>
          <a:schemeClr val="tx1"/>
        </a:solidFill>
        <a:latin typeface="+mn-lt"/>
        <a:ea typeface="+mn-ea"/>
        <a:cs typeface="+mn-cs"/>
      </a:defRPr>
    </a:lvl4pPr>
    <a:lvl5pPr marL="1422521" algn="l" defTabSz="711260" rtl="0" eaLnBrk="1" latinLnBrk="0" hangingPunct="1">
      <a:defRPr sz="1300" kern="1200">
        <a:solidFill>
          <a:schemeClr val="tx1"/>
        </a:solidFill>
        <a:latin typeface="+mn-lt"/>
        <a:ea typeface="+mn-ea"/>
        <a:cs typeface="+mn-cs"/>
      </a:defRPr>
    </a:lvl5pPr>
    <a:lvl6pPr marL="1778152" algn="l" defTabSz="711260" rtl="0" eaLnBrk="1" latinLnBrk="0" hangingPunct="1">
      <a:defRPr sz="1300" kern="1200">
        <a:solidFill>
          <a:schemeClr val="tx1"/>
        </a:solidFill>
        <a:latin typeface="+mn-lt"/>
        <a:ea typeface="+mn-ea"/>
        <a:cs typeface="+mn-cs"/>
      </a:defRPr>
    </a:lvl6pPr>
    <a:lvl7pPr marL="2133781" algn="l" defTabSz="711260" rtl="0" eaLnBrk="1" latinLnBrk="0" hangingPunct="1">
      <a:defRPr sz="1300" kern="1200">
        <a:solidFill>
          <a:schemeClr val="tx1"/>
        </a:solidFill>
        <a:latin typeface="+mn-lt"/>
        <a:ea typeface="+mn-ea"/>
        <a:cs typeface="+mn-cs"/>
      </a:defRPr>
    </a:lvl7pPr>
    <a:lvl8pPr marL="2489412" algn="l" defTabSz="711260" rtl="0" eaLnBrk="1" latinLnBrk="0" hangingPunct="1">
      <a:defRPr sz="1300" kern="1200">
        <a:solidFill>
          <a:schemeClr val="tx1"/>
        </a:solidFill>
        <a:latin typeface="+mn-lt"/>
        <a:ea typeface="+mn-ea"/>
        <a:cs typeface="+mn-cs"/>
      </a:defRPr>
    </a:lvl8pPr>
    <a:lvl9pPr marL="2845041" algn="l" defTabSz="711260" rtl="0" eaLnBrk="1" latinLnBrk="0" hangingPunct="1">
      <a:defRPr sz="1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6F6"/>
    <a:srgbClr val="DCD4F0"/>
    <a:srgbClr val="EB0000"/>
    <a:srgbClr val="FF9933"/>
    <a:srgbClr val="C00000"/>
    <a:srgbClr val="F96B01"/>
    <a:srgbClr val="FF0000"/>
    <a:srgbClr val="F2E9CE"/>
    <a:srgbClr val="E1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02" autoAdjust="0"/>
    <p:restoredTop sz="67067" autoAdjust="0"/>
  </p:normalViewPr>
  <p:slideViewPr>
    <p:cSldViewPr snapToGrid="0">
      <p:cViewPr varScale="1">
        <p:scale>
          <a:sx n="35" d="100"/>
          <a:sy n="35" d="100"/>
        </p:scale>
        <p:origin x="-114" y="-522"/>
      </p:cViewPr>
      <p:guideLst>
        <p:guide orient="horz" pos="4159"/>
        <p:guide/>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6220331" cy="496570"/>
          </a:xfrm>
          <a:prstGeom prst="rect">
            <a:avLst/>
          </a:prstGeom>
        </p:spPr>
        <p:txBody>
          <a:bodyPr vert="horz" lIns="133153" tIns="66576" rIns="133153" bIns="66576" rtlCol="0"/>
          <a:lstStyle>
            <a:lvl1pPr algn="l">
              <a:defRPr sz="1700"/>
            </a:lvl1pPr>
          </a:lstStyle>
          <a:p>
            <a:endParaRPr lang="en-GB"/>
          </a:p>
        </p:txBody>
      </p:sp>
      <p:sp>
        <p:nvSpPr>
          <p:cNvPr id="3" name="Date Placeholder 2"/>
          <p:cNvSpPr>
            <a:spLocks noGrp="1"/>
          </p:cNvSpPr>
          <p:nvPr>
            <p:ph type="dt" idx="1"/>
          </p:nvPr>
        </p:nvSpPr>
        <p:spPr>
          <a:xfrm>
            <a:off x="8127320" y="1"/>
            <a:ext cx="6220331" cy="496570"/>
          </a:xfrm>
          <a:prstGeom prst="rect">
            <a:avLst/>
          </a:prstGeom>
        </p:spPr>
        <p:txBody>
          <a:bodyPr vert="horz" lIns="133153" tIns="66576" rIns="133153" bIns="66576" rtlCol="0"/>
          <a:lstStyle>
            <a:lvl1pPr algn="r">
              <a:defRPr sz="1700"/>
            </a:lvl1pPr>
          </a:lstStyle>
          <a:p>
            <a:fld id="{CF615D90-DD14-46F0-8C02-CE0BAA752CD5}" type="datetimeFigureOut">
              <a:rPr lang="en-GB" smtClean="0"/>
              <a:t>01/03/2013</a:t>
            </a:fld>
            <a:endParaRPr lang="en-GB"/>
          </a:p>
        </p:txBody>
      </p:sp>
      <p:sp>
        <p:nvSpPr>
          <p:cNvPr id="4" name="Slide Image Placeholder 3"/>
          <p:cNvSpPr>
            <a:spLocks noGrp="1" noRot="1" noChangeAspect="1"/>
          </p:cNvSpPr>
          <p:nvPr>
            <p:ph type="sldImg" idx="2"/>
          </p:nvPr>
        </p:nvSpPr>
        <p:spPr>
          <a:xfrm>
            <a:off x="2986088" y="744538"/>
            <a:ext cx="8378825" cy="3724275"/>
          </a:xfrm>
          <a:prstGeom prst="rect">
            <a:avLst/>
          </a:prstGeom>
          <a:noFill/>
          <a:ln w="12700">
            <a:solidFill>
              <a:prstClr val="black"/>
            </a:solidFill>
          </a:ln>
        </p:spPr>
        <p:txBody>
          <a:bodyPr vert="horz" lIns="133153" tIns="66576" rIns="133153" bIns="66576" rtlCol="0" anchor="ctr"/>
          <a:lstStyle/>
          <a:p>
            <a:endParaRPr lang="en-GB"/>
          </a:p>
        </p:txBody>
      </p:sp>
      <p:sp>
        <p:nvSpPr>
          <p:cNvPr id="5" name="Notes Placeholder 4"/>
          <p:cNvSpPr>
            <a:spLocks noGrp="1"/>
          </p:cNvSpPr>
          <p:nvPr>
            <p:ph type="body" sz="quarter" idx="3"/>
          </p:nvPr>
        </p:nvSpPr>
        <p:spPr>
          <a:xfrm>
            <a:off x="1434433" y="4718214"/>
            <a:ext cx="11482140" cy="4469130"/>
          </a:xfrm>
          <a:prstGeom prst="rect">
            <a:avLst/>
          </a:prstGeom>
        </p:spPr>
        <p:txBody>
          <a:bodyPr vert="horz" lIns="133153" tIns="66576" rIns="133153" bIns="6657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3234"/>
            <a:ext cx="6220331" cy="496570"/>
          </a:xfrm>
          <a:prstGeom prst="rect">
            <a:avLst/>
          </a:prstGeom>
        </p:spPr>
        <p:txBody>
          <a:bodyPr vert="horz" lIns="133153" tIns="66576" rIns="133153" bIns="66576" rtlCol="0" anchor="b"/>
          <a:lstStyle>
            <a:lvl1pPr algn="l">
              <a:defRPr sz="1700"/>
            </a:lvl1pPr>
          </a:lstStyle>
          <a:p>
            <a:endParaRPr lang="en-GB"/>
          </a:p>
        </p:txBody>
      </p:sp>
      <p:sp>
        <p:nvSpPr>
          <p:cNvPr id="7" name="Slide Number Placeholder 6"/>
          <p:cNvSpPr>
            <a:spLocks noGrp="1"/>
          </p:cNvSpPr>
          <p:nvPr>
            <p:ph type="sldNum" sz="quarter" idx="5"/>
          </p:nvPr>
        </p:nvSpPr>
        <p:spPr>
          <a:xfrm>
            <a:off x="8127320" y="9433234"/>
            <a:ext cx="6220331" cy="496570"/>
          </a:xfrm>
          <a:prstGeom prst="rect">
            <a:avLst/>
          </a:prstGeom>
        </p:spPr>
        <p:txBody>
          <a:bodyPr vert="horz" lIns="133153" tIns="66576" rIns="133153" bIns="66576" rtlCol="0" anchor="b"/>
          <a:lstStyle>
            <a:lvl1pPr algn="r">
              <a:defRPr sz="1700"/>
            </a:lvl1pPr>
          </a:lstStyle>
          <a:p>
            <a:fld id="{4A0C7E7B-AC29-4E90-B862-10185D701C19}" type="slidenum">
              <a:rPr lang="en-GB" smtClean="0"/>
              <a:t>‹#›</a:t>
            </a:fld>
            <a:endParaRPr lang="en-GB"/>
          </a:p>
        </p:txBody>
      </p:sp>
    </p:spTree>
    <p:extLst>
      <p:ext uri="{BB962C8B-B14F-4D97-AF65-F5344CB8AC3E}">
        <p14:creationId xmlns:p14="http://schemas.microsoft.com/office/powerpoint/2010/main" val="1239998468"/>
      </p:ext>
    </p:extLst>
  </p:cSld>
  <p:clrMap bg1="lt1" tx1="dk1" bg2="lt2" tx2="dk2" accent1="accent1" accent2="accent2" accent3="accent3" accent4="accent4" accent5="accent5" accent6="accent6" hlink="hlink" folHlink="folHlink"/>
  <p:notesStyle>
    <a:lvl1pPr marL="0" algn="l" defTabSz="466282" rtl="0" eaLnBrk="1" latinLnBrk="0" hangingPunct="1">
      <a:defRPr sz="700" kern="1200">
        <a:solidFill>
          <a:schemeClr val="tx1"/>
        </a:solidFill>
        <a:latin typeface="+mn-lt"/>
        <a:ea typeface="+mn-ea"/>
        <a:cs typeface="+mn-cs"/>
      </a:defRPr>
    </a:lvl1pPr>
    <a:lvl2pPr marL="233142" algn="l" defTabSz="466282" rtl="0" eaLnBrk="1" latinLnBrk="0" hangingPunct="1">
      <a:defRPr sz="700" kern="1200">
        <a:solidFill>
          <a:schemeClr val="tx1"/>
        </a:solidFill>
        <a:latin typeface="+mn-lt"/>
        <a:ea typeface="+mn-ea"/>
        <a:cs typeface="+mn-cs"/>
      </a:defRPr>
    </a:lvl2pPr>
    <a:lvl3pPr marL="466282" algn="l" defTabSz="466282" rtl="0" eaLnBrk="1" latinLnBrk="0" hangingPunct="1">
      <a:defRPr sz="700" kern="1200">
        <a:solidFill>
          <a:schemeClr val="tx1"/>
        </a:solidFill>
        <a:latin typeface="+mn-lt"/>
        <a:ea typeface="+mn-ea"/>
        <a:cs typeface="+mn-cs"/>
      </a:defRPr>
    </a:lvl3pPr>
    <a:lvl4pPr marL="699423" algn="l" defTabSz="466282" rtl="0" eaLnBrk="1" latinLnBrk="0" hangingPunct="1">
      <a:defRPr sz="700" kern="1200">
        <a:solidFill>
          <a:schemeClr val="tx1"/>
        </a:solidFill>
        <a:latin typeface="+mn-lt"/>
        <a:ea typeface="+mn-ea"/>
        <a:cs typeface="+mn-cs"/>
      </a:defRPr>
    </a:lvl4pPr>
    <a:lvl5pPr marL="932564" algn="l" defTabSz="466282" rtl="0" eaLnBrk="1" latinLnBrk="0" hangingPunct="1">
      <a:defRPr sz="700" kern="1200">
        <a:solidFill>
          <a:schemeClr val="tx1"/>
        </a:solidFill>
        <a:latin typeface="+mn-lt"/>
        <a:ea typeface="+mn-ea"/>
        <a:cs typeface="+mn-cs"/>
      </a:defRPr>
    </a:lvl5pPr>
    <a:lvl6pPr marL="1165705" algn="l" defTabSz="466282" rtl="0" eaLnBrk="1" latinLnBrk="0" hangingPunct="1">
      <a:defRPr sz="700" kern="1200">
        <a:solidFill>
          <a:schemeClr val="tx1"/>
        </a:solidFill>
        <a:latin typeface="+mn-lt"/>
        <a:ea typeface="+mn-ea"/>
        <a:cs typeface="+mn-cs"/>
      </a:defRPr>
    </a:lvl6pPr>
    <a:lvl7pPr marL="1398846" algn="l" defTabSz="466282" rtl="0" eaLnBrk="1" latinLnBrk="0" hangingPunct="1">
      <a:defRPr sz="700" kern="1200">
        <a:solidFill>
          <a:schemeClr val="tx1"/>
        </a:solidFill>
        <a:latin typeface="+mn-lt"/>
        <a:ea typeface="+mn-ea"/>
        <a:cs typeface="+mn-cs"/>
      </a:defRPr>
    </a:lvl7pPr>
    <a:lvl8pPr marL="1631987" algn="l" defTabSz="466282" rtl="0" eaLnBrk="1" latinLnBrk="0" hangingPunct="1">
      <a:defRPr sz="700" kern="1200">
        <a:solidFill>
          <a:schemeClr val="tx1"/>
        </a:solidFill>
        <a:latin typeface="+mn-lt"/>
        <a:ea typeface="+mn-ea"/>
        <a:cs typeface="+mn-cs"/>
      </a:defRPr>
    </a:lvl8pPr>
    <a:lvl9pPr marL="1865127" algn="l" defTabSz="466282"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6088" y="744538"/>
            <a:ext cx="8378825" cy="3724275"/>
          </a:xfrm>
        </p:spPr>
      </p:sp>
      <p:sp>
        <p:nvSpPr>
          <p:cNvPr id="3" name="Notes Placeholder 2"/>
          <p:cNvSpPr>
            <a:spLocks noGrp="1"/>
          </p:cNvSpPr>
          <p:nvPr>
            <p:ph type="body" idx="1"/>
          </p:nvPr>
        </p:nvSpPr>
        <p:spPr/>
        <p:txBody>
          <a:bodyPr/>
          <a:lstStyle/>
          <a:p>
            <a:pPr marL="0" marR="0" indent="0" algn="l" defTabSz="466282" rtl="0" eaLnBrk="1" fontAlgn="auto" latinLnBrk="0" hangingPunct="1">
              <a:lnSpc>
                <a:spcPct val="100000"/>
              </a:lnSpc>
              <a:spcBef>
                <a:spcPts val="0"/>
              </a:spcBef>
              <a:spcAft>
                <a:spcPts val="0"/>
              </a:spcAft>
              <a:buClrTx/>
              <a:buSzTx/>
              <a:buFontTx/>
              <a:buNone/>
              <a:tabLst/>
              <a:defRPr/>
            </a:pPr>
            <a:r>
              <a:rPr lang="en-GB" sz="800" b="1" dirty="0" smtClean="0">
                <a:solidFill>
                  <a:schemeClr val="bg2">
                    <a:lumMod val="25000"/>
                  </a:schemeClr>
                </a:solidFill>
                <a:cs typeface="MV Boli" pitchFamily="2" charset="0"/>
              </a:rPr>
              <a:t>The basic components of an impact map are systems, actions and things. In order to draw a map that is logical and consistent, these components should be represented as shown below.</a:t>
            </a:r>
          </a:p>
          <a:p>
            <a:endParaRPr lang="en-GB" dirty="0"/>
          </a:p>
        </p:txBody>
      </p:sp>
      <p:sp>
        <p:nvSpPr>
          <p:cNvPr id="4" name="Slide Number Placeholder 3"/>
          <p:cNvSpPr>
            <a:spLocks noGrp="1"/>
          </p:cNvSpPr>
          <p:nvPr>
            <p:ph type="sldNum" sz="quarter" idx="10"/>
          </p:nvPr>
        </p:nvSpPr>
        <p:spPr/>
        <p:txBody>
          <a:bodyPr/>
          <a:lstStyle/>
          <a:p>
            <a:fld id="{4A0C7E7B-AC29-4E90-B862-10185D701C19}" type="slidenum">
              <a:rPr lang="en-GB" smtClean="0"/>
              <a:t>1</a:t>
            </a:fld>
            <a:endParaRPr lang="en-GB"/>
          </a:p>
        </p:txBody>
      </p:sp>
    </p:spTree>
    <p:extLst>
      <p:ext uri="{BB962C8B-B14F-4D97-AF65-F5344CB8AC3E}">
        <p14:creationId xmlns:p14="http://schemas.microsoft.com/office/powerpoint/2010/main" val="89275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6088" y="744538"/>
            <a:ext cx="8378825" cy="3724275"/>
          </a:xfrm>
        </p:spPr>
      </p:sp>
      <p:sp>
        <p:nvSpPr>
          <p:cNvPr id="3" name="Notes Placeholder 2"/>
          <p:cNvSpPr>
            <a:spLocks noGrp="1"/>
          </p:cNvSpPr>
          <p:nvPr>
            <p:ph type="body" idx="1"/>
          </p:nvPr>
        </p:nvSpPr>
        <p:spPr/>
        <p:txBody>
          <a:bodyPr/>
          <a:lstStyle/>
          <a:p>
            <a:pPr marL="0" marR="0" indent="0" algn="l" defTabSz="466282" rtl="0" eaLnBrk="1" fontAlgn="auto" latinLnBrk="0" hangingPunct="1">
              <a:lnSpc>
                <a:spcPct val="100000"/>
              </a:lnSpc>
              <a:spcBef>
                <a:spcPts val="0"/>
              </a:spcBef>
              <a:spcAft>
                <a:spcPts val="0"/>
              </a:spcAft>
              <a:buClrTx/>
              <a:buSzTx/>
              <a:buFontTx/>
              <a:buNone/>
              <a:tabLst/>
              <a:defRPr/>
            </a:pPr>
            <a:r>
              <a:rPr lang="en-GB" sz="800" b="1" dirty="0" smtClean="0">
                <a:solidFill>
                  <a:schemeClr val="bg2">
                    <a:lumMod val="25000"/>
                  </a:schemeClr>
                </a:solidFill>
                <a:cs typeface="MV Boli" pitchFamily="2" charset="0"/>
              </a:rPr>
              <a:t>As a basic example, these components could be used to describe the flow of materials for a letter that is printed, sent, delivered, read and then discarded.  Firstly, consider the materials that flow into and out of the office where the letter is printed and assembled. The printer uses blank paper and ink, and the output is assembled together with an empty envelope. </a:t>
            </a:r>
          </a:p>
          <a:p>
            <a:endParaRPr lang="en-GB" dirty="0"/>
          </a:p>
        </p:txBody>
      </p:sp>
      <p:sp>
        <p:nvSpPr>
          <p:cNvPr id="4" name="Slide Number Placeholder 3"/>
          <p:cNvSpPr>
            <a:spLocks noGrp="1"/>
          </p:cNvSpPr>
          <p:nvPr>
            <p:ph type="sldNum" sz="quarter" idx="10"/>
          </p:nvPr>
        </p:nvSpPr>
        <p:spPr/>
        <p:txBody>
          <a:bodyPr/>
          <a:lstStyle/>
          <a:p>
            <a:fld id="{4A0C7E7B-AC29-4E90-B862-10185D701C19}" type="slidenum">
              <a:rPr lang="en-GB" smtClean="0"/>
              <a:t>2</a:t>
            </a:fld>
            <a:endParaRPr lang="en-GB"/>
          </a:p>
        </p:txBody>
      </p:sp>
    </p:spTree>
    <p:extLst>
      <p:ext uri="{BB962C8B-B14F-4D97-AF65-F5344CB8AC3E}">
        <p14:creationId xmlns:p14="http://schemas.microsoft.com/office/powerpoint/2010/main" val="892751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6088" y="744538"/>
            <a:ext cx="8378825" cy="3724275"/>
          </a:xfrm>
        </p:spPr>
      </p:sp>
      <p:sp>
        <p:nvSpPr>
          <p:cNvPr id="3" name="Notes Placeholder 2"/>
          <p:cNvSpPr>
            <a:spLocks noGrp="1"/>
          </p:cNvSpPr>
          <p:nvPr>
            <p:ph type="body" idx="1"/>
          </p:nvPr>
        </p:nvSpPr>
        <p:spPr/>
        <p:txBody>
          <a:bodyPr/>
          <a:lstStyle/>
          <a:p>
            <a:pPr marL="0" marR="0" indent="0" algn="l" defTabSz="466282" rtl="0" eaLnBrk="1" fontAlgn="auto" latinLnBrk="0" hangingPunct="1">
              <a:lnSpc>
                <a:spcPct val="100000"/>
              </a:lnSpc>
              <a:spcBef>
                <a:spcPts val="0"/>
              </a:spcBef>
              <a:spcAft>
                <a:spcPts val="0"/>
              </a:spcAft>
              <a:buClrTx/>
              <a:buSzTx/>
              <a:buFontTx/>
              <a:buNone/>
              <a:tabLst/>
              <a:defRPr/>
            </a:pPr>
            <a:r>
              <a:rPr lang="en-GB" sz="800" b="1" dirty="0" smtClean="0">
                <a:solidFill>
                  <a:schemeClr val="bg2">
                    <a:lumMod val="25000"/>
                  </a:schemeClr>
                </a:solidFill>
                <a:cs typeface="MV Boli" pitchFamily="2" charset="0"/>
              </a:rPr>
              <a:t>However, the material inputs to the printing process must come from somewhere, so a production and transport action box is added in front of all the inputs. Furthermore, the office consumes electricity to support the printer, so this is also added</a:t>
            </a:r>
          </a:p>
          <a:p>
            <a:endParaRPr lang="en-GB" dirty="0"/>
          </a:p>
        </p:txBody>
      </p:sp>
      <p:sp>
        <p:nvSpPr>
          <p:cNvPr id="4" name="Slide Number Placeholder 3"/>
          <p:cNvSpPr>
            <a:spLocks noGrp="1"/>
          </p:cNvSpPr>
          <p:nvPr>
            <p:ph type="sldNum" sz="quarter" idx="10"/>
          </p:nvPr>
        </p:nvSpPr>
        <p:spPr/>
        <p:txBody>
          <a:bodyPr/>
          <a:lstStyle/>
          <a:p>
            <a:fld id="{4A0C7E7B-AC29-4E90-B862-10185D701C19}" type="slidenum">
              <a:rPr lang="en-GB" smtClean="0"/>
              <a:t>3</a:t>
            </a:fld>
            <a:endParaRPr lang="en-GB"/>
          </a:p>
        </p:txBody>
      </p:sp>
    </p:spTree>
    <p:extLst>
      <p:ext uri="{BB962C8B-B14F-4D97-AF65-F5344CB8AC3E}">
        <p14:creationId xmlns:p14="http://schemas.microsoft.com/office/powerpoint/2010/main" val="89275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6088" y="744538"/>
            <a:ext cx="8378825" cy="3724275"/>
          </a:xfrm>
        </p:spPr>
      </p:sp>
      <p:sp>
        <p:nvSpPr>
          <p:cNvPr id="3" name="Notes Placeholder 2"/>
          <p:cNvSpPr>
            <a:spLocks noGrp="1"/>
          </p:cNvSpPr>
          <p:nvPr>
            <p:ph type="body" idx="1"/>
          </p:nvPr>
        </p:nvSpPr>
        <p:spPr/>
        <p:txBody>
          <a:bodyPr/>
          <a:lstStyle/>
          <a:p>
            <a:pPr marL="0" marR="0" indent="0" algn="l" defTabSz="466282" rtl="0" eaLnBrk="1" fontAlgn="auto" latinLnBrk="0" hangingPunct="1">
              <a:lnSpc>
                <a:spcPct val="100000"/>
              </a:lnSpc>
              <a:spcBef>
                <a:spcPts val="0"/>
              </a:spcBef>
              <a:spcAft>
                <a:spcPts val="0"/>
              </a:spcAft>
              <a:buClrTx/>
              <a:buSzTx/>
              <a:buFontTx/>
              <a:buNone/>
              <a:tabLst/>
              <a:defRPr/>
            </a:pPr>
            <a:r>
              <a:rPr lang="en-GB" sz="800" b="1" dirty="0" smtClean="0">
                <a:solidFill>
                  <a:schemeClr val="bg2">
                    <a:lumMod val="25000"/>
                  </a:schemeClr>
                </a:solidFill>
                <a:cs typeface="MV Boli" pitchFamily="2" charset="0"/>
              </a:rPr>
              <a:t>Now consider the postal system that delivered the letter from the office to the recipients house. This postal system will likely consume electricity and fuel in order to transport the letter.</a:t>
            </a:r>
          </a:p>
          <a:p>
            <a:endParaRPr lang="en-GB" dirty="0"/>
          </a:p>
        </p:txBody>
      </p:sp>
      <p:sp>
        <p:nvSpPr>
          <p:cNvPr id="4" name="Slide Number Placeholder 3"/>
          <p:cNvSpPr>
            <a:spLocks noGrp="1"/>
          </p:cNvSpPr>
          <p:nvPr>
            <p:ph type="sldNum" sz="quarter" idx="10"/>
          </p:nvPr>
        </p:nvSpPr>
        <p:spPr/>
        <p:txBody>
          <a:bodyPr/>
          <a:lstStyle/>
          <a:p>
            <a:fld id="{4A0C7E7B-AC29-4E90-B862-10185D701C19}" type="slidenum">
              <a:rPr lang="en-GB" smtClean="0"/>
              <a:t>4</a:t>
            </a:fld>
            <a:endParaRPr lang="en-GB"/>
          </a:p>
        </p:txBody>
      </p:sp>
    </p:spTree>
    <p:extLst>
      <p:ext uri="{BB962C8B-B14F-4D97-AF65-F5344CB8AC3E}">
        <p14:creationId xmlns:p14="http://schemas.microsoft.com/office/powerpoint/2010/main" val="892751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6088" y="744538"/>
            <a:ext cx="8378825" cy="3724275"/>
          </a:xfrm>
        </p:spPr>
      </p:sp>
      <p:sp>
        <p:nvSpPr>
          <p:cNvPr id="3" name="Notes Placeholder 2"/>
          <p:cNvSpPr>
            <a:spLocks noGrp="1"/>
          </p:cNvSpPr>
          <p:nvPr>
            <p:ph type="body" idx="1"/>
          </p:nvPr>
        </p:nvSpPr>
        <p:spPr/>
        <p:txBody>
          <a:bodyPr/>
          <a:lstStyle/>
          <a:p>
            <a:pPr marL="0" marR="0" indent="0" algn="l" defTabSz="466282" rtl="0" eaLnBrk="1" fontAlgn="auto" latinLnBrk="0" hangingPunct="1">
              <a:lnSpc>
                <a:spcPct val="100000"/>
              </a:lnSpc>
              <a:spcBef>
                <a:spcPts val="0"/>
              </a:spcBef>
              <a:spcAft>
                <a:spcPts val="0"/>
              </a:spcAft>
              <a:buClrTx/>
              <a:buSzTx/>
              <a:buFontTx/>
              <a:buNone/>
              <a:tabLst/>
              <a:defRPr/>
            </a:pPr>
            <a:r>
              <a:rPr lang="en-GB" sz="800" b="1" dirty="0" smtClean="0">
                <a:solidFill>
                  <a:schemeClr val="bg2">
                    <a:lumMod val="25000"/>
                  </a:schemeClr>
                </a:solidFill>
                <a:cs typeface="MV Boli" pitchFamily="2" charset="0"/>
              </a:rPr>
              <a:t>Finally, consider the recipients house, where the letter is opened and read, and the waste materials are discarded.</a:t>
            </a:r>
          </a:p>
          <a:p>
            <a:endParaRPr lang="en-GB" dirty="0"/>
          </a:p>
        </p:txBody>
      </p:sp>
      <p:sp>
        <p:nvSpPr>
          <p:cNvPr id="4" name="Slide Number Placeholder 3"/>
          <p:cNvSpPr>
            <a:spLocks noGrp="1"/>
          </p:cNvSpPr>
          <p:nvPr>
            <p:ph type="sldNum" sz="quarter" idx="10"/>
          </p:nvPr>
        </p:nvSpPr>
        <p:spPr/>
        <p:txBody>
          <a:bodyPr/>
          <a:lstStyle/>
          <a:p>
            <a:fld id="{4A0C7E7B-AC29-4E90-B862-10185D701C19}" type="slidenum">
              <a:rPr lang="en-GB" smtClean="0"/>
              <a:t>5</a:t>
            </a:fld>
            <a:endParaRPr lang="en-GB"/>
          </a:p>
        </p:txBody>
      </p:sp>
    </p:spTree>
    <p:extLst>
      <p:ext uri="{BB962C8B-B14F-4D97-AF65-F5344CB8AC3E}">
        <p14:creationId xmlns:p14="http://schemas.microsoft.com/office/powerpoint/2010/main" val="892751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6088" y="744538"/>
            <a:ext cx="8378825" cy="3724275"/>
          </a:xfrm>
        </p:spPr>
      </p:sp>
      <p:sp>
        <p:nvSpPr>
          <p:cNvPr id="3" name="Notes Placeholder 2"/>
          <p:cNvSpPr>
            <a:spLocks noGrp="1"/>
          </p:cNvSpPr>
          <p:nvPr>
            <p:ph type="body" idx="1"/>
          </p:nvPr>
        </p:nvSpPr>
        <p:spPr/>
        <p:txBody>
          <a:bodyPr/>
          <a:lstStyle/>
          <a:p>
            <a:pPr marL="0" marR="0" indent="0" algn="l" defTabSz="466282" rtl="0" eaLnBrk="1" fontAlgn="auto" latinLnBrk="0" hangingPunct="1">
              <a:lnSpc>
                <a:spcPct val="100000"/>
              </a:lnSpc>
              <a:spcBef>
                <a:spcPts val="0"/>
              </a:spcBef>
              <a:spcAft>
                <a:spcPts val="0"/>
              </a:spcAft>
              <a:buClrTx/>
              <a:buSzTx/>
              <a:buFontTx/>
              <a:buNone/>
              <a:tabLst/>
              <a:defRPr/>
            </a:pPr>
            <a:r>
              <a:rPr lang="en-GB" sz="800" b="1" dirty="0" smtClean="0">
                <a:solidFill>
                  <a:schemeClr val="bg2">
                    <a:lumMod val="25000"/>
                  </a:schemeClr>
                </a:solidFill>
                <a:cs typeface="MV Boli" pitchFamily="2" charset="0"/>
              </a:rPr>
              <a:t>The waste materials must go somewhere, so a final action is added to transport and process or store the waste</a:t>
            </a:r>
          </a:p>
          <a:p>
            <a:endParaRPr lang="en-GB" dirty="0"/>
          </a:p>
        </p:txBody>
      </p:sp>
      <p:sp>
        <p:nvSpPr>
          <p:cNvPr id="4" name="Slide Number Placeholder 3"/>
          <p:cNvSpPr>
            <a:spLocks noGrp="1"/>
          </p:cNvSpPr>
          <p:nvPr>
            <p:ph type="sldNum" sz="quarter" idx="10"/>
          </p:nvPr>
        </p:nvSpPr>
        <p:spPr/>
        <p:txBody>
          <a:bodyPr/>
          <a:lstStyle/>
          <a:p>
            <a:fld id="{4A0C7E7B-AC29-4E90-B862-10185D701C19}" type="slidenum">
              <a:rPr lang="en-GB" smtClean="0"/>
              <a:t>6</a:t>
            </a:fld>
            <a:endParaRPr lang="en-GB"/>
          </a:p>
        </p:txBody>
      </p:sp>
    </p:spTree>
    <p:extLst>
      <p:ext uri="{BB962C8B-B14F-4D97-AF65-F5344CB8AC3E}">
        <p14:creationId xmlns:p14="http://schemas.microsoft.com/office/powerpoint/2010/main" val="892751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86088" y="744538"/>
            <a:ext cx="8378825" cy="37242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0C7E7B-AC29-4E90-B862-10185D701C19}" type="slidenum">
              <a:rPr lang="en-GB" smtClean="0"/>
              <a:t>7</a:t>
            </a:fld>
            <a:endParaRPr lang="en-GB"/>
          </a:p>
        </p:txBody>
      </p:sp>
    </p:spTree>
    <p:extLst>
      <p:ext uri="{BB962C8B-B14F-4D97-AF65-F5344CB8AC3E}">
        <p14:creationId xmlns:p14="http://schemas.microsoft.com/office/powerpoint/2010/main" val="892751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0214" y="2982603"/>
            <a:ext cx="18362297"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3240410" y="5440684"/>
            <a:ext cx="15121890" cy="2453641"/>
          </a:xfrm>
        </p:spPr>
        <p:txBody>
          <a:bodyPr/>
          <a:lstStyle>
            <a:lvl1pPr marL="0" indent="0" algn="ctr">
              <a:buNone/>
              <a:defRPr>
                <a:solidFill>
                  <a:schemeClr val="tx1">
                    <a:tint val="75000"/>
                  </a:schemeClr>
                </a:solidFill>
              </a:defRPr>
            </a:lvl1pPr>
            <a:lvl2pPr marL="355631" indent="0" algn="ctr">
              <a:buNone/>
              <a:defRPr>
                <a:solidFill>
                  <a:schemeClr val="tx1">
                    <a:tint val="75000"/>
                  </a:schemeClr>
                </a:solidFill>
              </a:defRPr>
            </a:lvl2pPr>
            <a:lvl3pPr marL="711260" indent="0" algn="ctr">
              <a:buNone/>
              <a:defRPr>
                <a:solidFill>
                  <a:schemeClr val="tx1">
                    <a:tint val="75000"/>
                  </a:schemeClr>
                </a:solidFill>
              </a:defRPr>
            </a:lvl3pPr>
            <a:lvl4pPr marL="1066891" indent="0" algn="ctr">
              <a:buNone/>
              <a:defRPr>
                <a:solidFill>
                  <a:schemeClr val="tx1">
                    <a:tint val="75000"/>
                  </a:schemeClr>
                </a:solidFill>
              </a:defRPr>
            </a:lvl4pPr>
            <a:lvl5pPr marL="1422521" indent="0" algn="ctr">
              <a:buNone/>
              <a:defRPr>
                <a:solidFill>
                  <a:schemeClr val="tx1">
                    <a:tint val="75000"/>
                  </a:schemeClr>
                </a:solidFill>
              </a:defRPr>
            </a:lvl5pPr>
            <a:lvl6pPr marL="1778152" indent="0" algn="ctr">
              <a:buNone/>
              <a:defRPr>
                <a:solidFill>
                  <a:schemeClr val="tx1">
                    <a:tint val="75000"/>
                  </a:schemeClr>
                </a:solidFill>
              </a:defRPr>
            </a:lvl6pPr>
            <a:lvl7pPr marL="2133781" indent="0" algn="ctr">
              <a:buNone/>
              <a:defRPr>
                <a:solidFill>
                  <a:schemeClr val="tx1">
                    <a:tint val="75000"/>
                  </a:schemeClr>
                </a:solidFill>
              </a:defRPr>
            </a:lvl7pPr>
            <a:lvl8pPr marL="2489412" indent="0" algn="ctr">
              <a:buNone/>
              <a:defRPr>
                <a:solidFill>
                  <a:schemeClr val="tx1">
                    <a:tint val="75000"/>
                  </a:schemeClr>
                </a:solidFill>
              </a:defRPr>
            </a:lvl8pPr>
            <a:lvl9pPr marL="2845041"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B9F565-FB71-407A-B08F-64157537CB39}" type="datetimeFigureOut">
              <a:rPr lang="en-GB" smtClean="0"/>
              <a:t>01/03/2013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249020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B9F565-FB71-407A-B08F-64157537CB39}" type="datetimeFigureOut">
              <a:rPr lang="en-GB" smtClean="0"/>
              <a:t>01/03/2013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119080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61965" y="384500"/>
            <a:ext cx="4860606" cy="819213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80143" y="384500"/>
            <a:ext cx="14221776"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B9F565-FB71-407A-B08F-64157537CB39}" type="datetimeFigureOut">
              <a:rPr lang="en-GB" smtClean="0"/>
              <a:t>01/03/2013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295099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B9F565-FB71-407A-B08F-64157537CB39}" type="datetimeFigureOut">
              <a:rPr lang="en-GB" smtClean="0"/>
              <a:t>01/03/2013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105937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06472" y="6169666"/>
            <a:ext cx="18362297" cy="1906905"/>
          </a:xfrm>
        </p:spPr>
        <p:txBody>
          <a:bodyPr anchor="t"/>
          <a:lstStyle>
            <a:lvl1pPr algn="l">
              <a:defRPr sz="3100" b="1" cap="all"/>
            </a:lvl1pPr>
          </a:lstStyle>
          <a:p>
            <a:r>
              <a:rPr lang="en-US" smtClean="0"/>
              <a:t>Click to edit Master title style</a:t>
            </a:r>
            <a:endParaRPr lang="en-GB"/>
          </a:p>
        </p:txBody>
      </p:sp>
      <p:sp>
        <p:nvSpPr>
          <p:cNvPr id="3" name="Text Placeholder 2"/>
          <p:cNvSpPr>
            <a:spLocks noGrp="1"/>
          </p:cNvSpPr>
          <p:nvPr>
            <p:ph type="body" idx="1"/>
          </p:nvPr>
        </p:nvSpPr>
        <p:spPr>
          <a:xfrm>
            <a:off x="1706472" y="4069403"/>
            <a:ext cx="18362297" cy="2100260"/>
          </a:xfrm>
        </p:spPr>
        <p:txBody>
          <a:bodyPr anchor="b"/>
          <a:lstStyle>
            <a:lvl1pPr marL="0" indent="0">
              <a:buNone/>
              <a:defRPr sz="1600">
                <a:solidFill>
                  <a:schemeClr val="tx1">
                    <a:tint val="75000"/>
                  </a:schemeClr>
                </a:solidFill>
              </a:defRPr>
            </a:lvl1pPr>
            <a:lvl2pPr marL="355631" indent="0">
              <a:buNone/>
              <a:defRPr sz="1300">
                <a:solidFill>
                  <a:schemeClr val="tx1">
                    <a:tint val="75000"/>
                  </a:schemeClr>
                </a:solidFill>
              </a:defRPr>
            </a:lvl2pPr>
            <a:lvl3pPr marL="711260" indent="0">
              <a:buNone/>
              <a:defRPr sz="1300">
                <a:solidFill>
                  <a:schemeClr val="tx1">
                    <a:tint val="75000"/>
                  </a:schemeClr>
                </a:solidFill>
              </a:defRPr>
            </a:lvl3pPr>
            <a:lvl4pPr marL="1066891" indent="0">
              <a:buNone/>
              <a:defRPr sz="1100">
                <a:solidFill>
                  <a:schemeClr val="tx1">
                    <a:tint val="75000"/>
                  </a:schemeClr>
                </a:solidFill>
              </a:defRPr>
            </a:lvl4pPr>
            <a:lvl5pPr marL="1422521" indent="0">
              <a:buNone/>
              <a:defRPr sz="1100">
                <a:solidFill>
                  <a:schemeClr val="tx1">
                    <a:tint val="75000"/>
                  </a:schemeClr>
                </a:solidFill>
              </a:defRPr>
            </a:lvl5pPr>
            <a:lvl6pPr marL="1778152" indent="0">
              <a:buNone/>
              <a:defRPr sz="1100">
                <a:solidFill>
                  <a:schemeClr val="tx1">
                    <a:tint val="75000"/>
                  </a:schemeClr>
                </a:solidFill>
              </a:defRPr>
            </a:lvl6pPr>
            <a:lvl7pPr marL="2133781" indent="0">
              <a:buNone/>
              <a:defRPr sz="1100">
                <a:solidFill>
                  <a:schemeClr val="tx1">
                    <a:tint val="75000"/>
                  </a:schemeClr>
                </a:solidFill>
              </a:defRPr>
            </a:lvl7pPr>
            <a:lvl8pPr marL="2489412" indent="0">
              <a:buNone/>
              <a:defRPr sz="1100">
                <a:solidFill>
                  <a:schemeClr val="tx1">
                    <a:tint val="75000"/>
                  </a:schemeClr>
                </a:solidFill>
              </a:defRPr>
            </a:lvl8pPr>
            <a:lvl9pPr marL="2845041"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B9F565-FB71-407A-B08F-64157537CB39}" type="datetimeFigureOut">
              <a:rPr lang="en-GB" smtClean="0"/>
              <a:t>01/03/2013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24284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80141" y="2240285"/>
            <a:ext cx="9541194" cy="6336348"/>
          </a:xfrm>
        </p:spPr>
        <p:txBody>
          <a:bodyPr/>
          <a:lstStyle>
            <a:lvl1pPr>
              <a:defRPr sz="21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981377" y="2240285"/>
            <a:ext cx="9541194" cy="6336348"/>
          </a:xfrm>
        </p:spPr>
        <p:txBody>
          <a:bodyPr/>
          <a:lstStyle>
            <a:lvl1pPr>
              <a:defRPr sz="21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B9F565-FB71-407A-B08F-64157537CB39}" type="datetimeFigureOut">
              <a:rPr lang="en-GB" smtClean="0"/>
              <a:t>01/03/2013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190987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80144" y="2149166"/>
            <a:ext cx="9544944" cy="895667"/>
          </a:xfrm>
        </p:spPr>
        <p:txBody>
          <a:bodyPr anchor="b"/>
          <a:lstStyle>
            <a:lvl1pPr marL="0" indent="0">
              <a:buNone/>
              <a:defRPr sz="1900" b="1"/>
            </a:lvl1pPr>
            <a:lvl2pPr marL="355631" indent="0">
              <a:buNone/>
              <a:defRPr sz="1600" b="1"/>
            </a:lvl2pPr>
            <a:lvl3pPr marL="711260" indent="0">
              <a:buNone/>
              <a:defRPr sz="1300" b="1"/>
            </a:lvl3pPr>
            <a:lvl4pPr marL="1066891" indent="0">
              <a:buNone/>
              <a:defRPr sz="1300" b="1"/>
            </a:lvl4pPr>
            <a:lvl5pPr marL="1422521" indent="0">
              <a:buNone/>
              <a:defRPr sz="1300" b="1"/>
            </a:lvl5pPr>
            <a:lvl6pPr marL="1778152" indent="0">
              <a:buNone/>
              <a:defRPr sz="1300" b="1"/>
            </a:lvl6pPr>
            <a:lvl7pPr marL="2133781" indent="0">
              <a:buNone/>
              <a:defRPr sz="1300" b="1"/>
            </a:lvl7pPr>
            <a:lvl8pPr marL="2489412" indent="0">
              <a:buNone/>
              <a:defRPr sz="1300" b="1"/>
            </a:lvl8pPr>
            <a:lvl9pPr marL="2845041"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1080144" y="3044831"/>
            <a:ext cx="9544944" cy="553180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973884" y="2149166"/>
            <a:ext cx="9548692" cy="895667"/>
          </a:xfrm>
        </p:spPr>
        <p:txBody>
          <a:bodyPr anchor="b"/>
          <a:lstStyle>
            <a:lvl1pPr marL="0" indent="0">
              <a:buNone/>
              <a:defRPr sz="1900" b="1"/>
            </a:lvl1pPr>
            <a:lvl2pPr marL="355631" indent="0">
              <a:buNone/>
              <a:defRPr sz="1600" b="1"/>
            </a:lvl2pPr>
            <a:lvl3pPr marL="711260" indent="0">
              <a:buNone/>
              <a:defRPr sz="1300" b="1"/>
            </a:lvl3pPr>
            <a:lvl4pPr marL="1066891" indent="0">
              <a:buNone/>
              <a:defRPr sz="1300" b="1"/>
            </a:lvl4pPr>
            <a:lvl5pPr marL="1422521" indent="0">
              <a:buNone/>
              <a:defRPr sz="1300" b="1"/>
            </a:lvl5pPr>
            <a:lvl6pPr marL="1778152" indent="0">
              <a:buNone/>
              <a:defRPr sz="1300" b="1"/>
            </a:lvl6pPr>
            <a:lvl7pPr marL="2133781" indent="0">
              <a:buNone/>
              <a:defRPr sz="1300" b="1"/>
            </a:lvl7pPr>
            <a:lvl8pPr marL="2489412" indent="0">
              <a:buNone/>
              <a:defRPr sz="1300" b="1"/>
            </a:lvl8pPr>
            <a:lvl9pPr marL="2845041"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10973884" y="3044831"/>
            <a:ext cx="9548692" cy="553180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B9F565-FB71-407A-B08F-64157537CB39}" type="datetimeFigureOut">
              <a:rPr lang="en-GB" smtClean="0"/>
              <a:t>01/03/2013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362399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B9F565-FB71-407A-B08F-64157537CB39}" type="datetimeFigureOut">
              <a:rPr lang="en-GB" smtClean="0"/>
              <a:t>01/03/2013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2594445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9F565-FB71-407A-B08F-64157537CB39}" type="datetimeFigureOut">
              <a:rPr lang="en-GB" smtClean="0"/>
              <a:t>01/03/2013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173050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0140" y="382274"/>
            <a:ext cx="7107141" cy="1626870"/>
          </a:xfrm>
        </p:spPr>
        <p:txBody>
          <a:bodyPr anchor="b"/>
          <a:lstStyle>
            <a:lvl1pPr algn="l">
              <a:defRPr sz="1600" b="1"/>
            </a:lvl1pPr>
          </a:lstStyle>
          <a:p>
            <a:r>
              <a:rPr lang="en-US" smtClean="0"/>
              <a:t>Click to edit Master title style</a:t>
            </a:r>
            <a:endParaRPr lang="en-GB"/>
          </a:p>
        </p:txBody>
      </p:sp>
      <p:sp>
        <p:nvSpPr>
          <p:cNvPr id="3" name="Content Placeholder 2"/>
          <p:cNvSpPr>
            <a:spLocks noGrp="1"/>
          </p:cNvSpPr>
          <p:nvPr>
            <p:ph idx="1"/>
          </p:nvPr>
        </p:nvSpPr>
        <p:spPr>
          <a:xfrm>
            <a:off x="8446059" y="382276"/>
            <a:ext cx="12076510" cy="819435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80140" y="2009145"/>
            <a:ext cx="7107141" cy="6567487"/>
          </a:xfrm>
        </p:spPr>
        <p:txBody>
          <a:bodyPr/>
          <a:lstStyle>
            <a:lvl1pPr marL="0" indent="0">
              <a:buNone/>
              <a:defRPr sz="1100"/>
            </a:lvl1pPr>
            <a:lvl2pPr marL="355631" indent="0">
              <a:buNone/>
              <a:defRPr sz="900"/>
            </a:lvl2pPr>
            <a:lvl3pPr marL="711260" indent="0">
              <a:buNone/>
              <a:defRPr sz="800"/>
            </a:lvl3pPr>
            <a:lvl4pPr marL="1066891" indent="0">
              <a:buNone/>
              <a:defRPr sz="700"/>
            </a:lvl4pPr>
            <a:lvl5pPr marL="1422521" indent="0">
              <a:buNone/>
              <a:defRPr sz="700"/>
            </a:lvl5pPr>
            <a:lvl6pPr marL="1778152" indent="0">
              <a:buNone/>
              <a:defRPr sz="700"/>
            </a:lvl6pPr>
            <a:lvl7pPr marL="2133781" indent="0">
              <a:buNone/>
              <a:defRPr sz="700"/>
            </a:lvl7pPr>
            <a:lvl8pPr marL="2489412" indent="0">
              <a:buNone/>
              <a:defRPr sz="700"/>
            </a:lvl8pPr>
            <a:lvl9pPr marL="2845041"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9F565-FB71-407A-B08F-64157537CB39}" type="datetimeFigureOut">
              <a:rPr lang="en-GB" smtClean="0"/>
              <a:t>01/03/2013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393555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34283" y="6720846"/>
            <a:ext cx="12961620" cy="793433"/>
          </a:xfrm>
        </p:spPr>
        <p:txBody>
          <a:bodyPr anchor="b"/>
          <a:lstStyle>
            <a:lvl1pPr algn="l">
              <a:defRPr sz="1600" b="1"/>
            </a:lvl1pPr>
          </a:lstStyle>
          <a:p>
            <a:r>
              <a:rPr lang="en-US" smtClean="0"/>
              <a:t>Click to edit Master title style</a:t>
            </a:r>
            <a:endParaRPr lang="en-GB"/>
          </a:p>
        </p:txBody>
      </p:sp>
      <p:sp>
        <p:nvSpPr>
          <p:cNvPr id="3" name="Picture Placeholder 2"/>
          <p:cNvSpPr>
            <a:spLocks noGrp="1"/>
          </p:cNvSpPr>
          <p:nvPr>
            <p:ph type="pic" idx="1"/>
          </p:nvPr>
        </p:nvSpPr>
        <p:spPr>
          <a:xfrm>
            <a:off x="4234283" y="857891"/>
            <a:ext cx="12961620" cy="5760720"/>
          </a:xfrm>
        </p:spPr>
        <p:txBody>
          <a:bodyPr/>
          <a:lstStyle>
            <a:lvl1pPr marL="0" indent="0">
              <a:buNone/>
              <a:defRPr sz="2500"/>
            </a:lvl1pPr>
            <a:lvl2pPr marL="355631" indent="0">
              <a:buNone/>
              <a:defRPr sz="2100"/>
            </a:lvl2pPr>
            <a:lvl3pPr marL="711260" indent="0">
              <a:buNone/>
              <a:defRPr sz="1900"/>
            </a:lvl3pPr>
            <a:lvl4pPr marL="1066891" indent="0">
              <a:buNone/>
              <a:defRPr sz="1600"/>
            </a:lvl4pPr>
            <a:lvl5pPr marL="1422521" indent="0">
              <a:buNone/>
              <a:defRPr sz="1600"/>
            </a:lvl5pPr>
            <a:lvl6pPr marL="1778152" indent="0">
              <a:buNone/>
              <a:defRPr sz="1600"/>
            </a:lvl6pPr>
            <a:lvl7pPr marL="2133781" indent="0">
              <a:buNone/>
              <a:defRPr sz="1600"/>
            </a:lvl7pPr>
            <a:lvl8pPr marL="2489412" indent="0">
              <a:buNone/>
              <a:defRPr sz="1600"/>
            </a:lvl8pPr>
            <a:lvl9pPr marL="2845041" indent="0">
              <a:buNone/>
              <a:defRPr sz="1600"/>
            </a:lvl9pPr>
          </a:lstStyle>
          <a:p>
            <a:endParaRPr lang="en-GB"/>
          </a:p>
        </p:txBody>
      </p:sp>
      <p:sp>
        <p:nvSpPr>
          <p:cNvPr id="4" name="Text Placeholder 3"/>
          <p:cNvSpPr>
            <a:spLocks noGrp="1"/>
          </p:cNvSpPr>
          <p:nvPr>
            <p:ph type="body" sz="half" idx="2"/>
          </p:nvPr>
        </p:nvSpPr>
        <p:spPr>
          <a:xfrm>
            <a:off x="4234283" y="7514278"/>
            <a:ext cx="12961620" cy="1126807"/>
          </a:xfrm>
        </p:spPr>
        <p:txBody>
          <a:bodyPr/>
          <a:lstStyle>
            <a:lvl1pPr marL="0" indent="0">
              <a:buNone/>
              <a:defRPr sz="1100"/>
            </a:lvl1pPr>
            <a:lvl2pPr marL="355631" indent="0">
              <a:buNone/>
              <a:defRPr sz="900"/>
            </a:lvl2pPr>
            <a:lvl3pPr marL="711260" indent="0">
              <a:buNone/>
              <a:defRPr sz="800"/>
            </a:lvl3pPr>
            <a:lvl4pPr marL="1066891" indent="0">
              <a:buNone/>
              <a:defRPr sz="700"/>
            </a:lvl4pPr>
            <a:lvl5pPr marL="1422521" indent="0">
              <a:buNone/>
              <a:defRPr sz="700"/>
            </a:lvl5pPr>
            <a:lvl6pPr marL="1778152" indent="0">
              <a:buNone/>
              <a:defRPr sz="700"/>
            </a:lvl6pPr>
            <a:lvl7pPr marL="2133781" indent="0">
              <a:buNone/>
              <a:defRPr sz="700"/>
            </a:lvl7pPr>
            <a:lvl8pPr marL="2489412" indent="0">
              <a:buNone/>
              <a:defRPr sz="700"/>
            </a:lvl8pPr>
            <a:lvl9pPr marL="2845041"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9F565-FB71-407A-B08F-64157537CB39}" type="datetimeFigureOut">
              <a:rPr lang="en-GB" smtClean="0"/>
              <a:t>01/03/2013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661ABD-2240-45FD-9B1F-37C5CDDE878D}" type="slidenum">
              <a:rPr lang="en-GB" smtClean="0"/>
              <a:t>‹#›</a:t>
            </a:fld>
            <a:endParaRPr lang="en-GB"/>
          </a:p>
        </p:txBody>
      </p:sp>
    </p:spTree>
    <p:extLst>
      <p:ext uri="{BB962C8B-B14F-4D97-AF65-F5344CB8AC3E}">
        <p14:creationId xmlns:p14="http://schemas.microsoft.com/office/powerpoint/2010/main" val="266992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0140" y="384503"/>
            <a:ext cx="19442430" cy="1600199"/>
          </a:xfrm>
          <a:prstGeom prst="rect">
            <a:avLst/>
          </a:prstGeom>
        </p:spPr>
        <p:txBody>
          <a:bodyPr vert="horz" lIns="71126" tIns="35563" rIns="71126" bIns="35563"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80140" y="2240285"/>
            <a:ext cx="19442430" cy="6336348"/>
          </a:xfrm>
          <a:prstGeom prst="rect">
            <a:avLst/>
          </a:prstGeom>
        </p:spPr>
        <p:txBody>
          <a:bodyPr vert="horz" lIns="71126" tIns="35563" rIns="71126" bIns="3556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80142" y="8898893"/>
            <a:ext cx="5040630" cy="511176"/>
          </a:xfrm>
          <a:prstGeom prst="rect">
            <a:avLst/>
          </a:prstGeom>
        </p:spPr>
        <p:txBody>
          <a:bodyPr vert="horz" lIns="71126" tIns="35563" rIns="71126" bIns="35563" rtlCol="0" anchor="ctr"/>
          <a:lstStyle>
            <a:lvl1pPr algn="l">
              <a:defRPr sz="900">
                <a:solidFill>
                  <a:schemeClr val="tx1">
                    <a:tint val="75000"/>
                  </a:schemeClr>
                </a:solidFill>
              </a:defRPr>
            </a:lvl1pPr>
          </a:lstStyle>
          <a:p>
            <a:fld id="{98B9F565-FB71-407A-B08F-64157537CB39}" type="datetimeFigureOut">
              <a:rPr lang="en-GB" smtClean="0"/>
              <a:t>01/03/2013</a:t>
            </a:fld>
            <a:endParaRPr lang="en-GB"/>
          </a:p>
        </p:txBody>
      </p:sp>
      <p:sp>
        <p:nvSpPr>
          <p:cNvPr id="5" name="Footer Placeholder 4"/>
          <p:cNvSpPr>
            <a:spLocks noGrp="1"/>
          </p:cNvSpPr>
          <p:nvPr>
            <p:ph type="ftr" sz="quarter" idx="3"/>
          </p:nvPr>
        </p:nvSpPr>
        <p:spPr>
          <a:xfrm>
            <a:off x="7380929" y="8898893"/>
            <a:ext cx="6840855" cy="511176"/>
          </a:xfrm>
          <a:prstGeom prst="rect">
            <a:avLst/>
          </a:prstGeom>
        </p:spPr>
        <p:txBody>
          <a:bodyPr vert="horz" lIns="71126" tIns="35563" rIns="71126" bIns="35563"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481943" y="8898893"/>
            <a:ext cx="5040630" cy="511176"/>
          </a:xfrm>
          <a:prstGeom prst="rect">
            <a:avLst/>
          </a:prstGeom>
        </p:spPr>
        <p:txBody>
          <a:bodyPr vert="horz" lIns="71126" tIns="35563" rIns="71126" bIns="35563" rtlCol="0" anchor="ctr"/>
          <a:lstStyle>
            <a:lvl1pPr algn="r">
              <a:defRPr sz="900">
                <a:solidFill>
                  <a:schemeClr val="tx1">
                    <a:tint val="75000"/>
                  </a:schemeClr>
                </a:solidFill>
              </a:defRPr>
            </a:lvl1pPr>
          </a:lstStyle>
          <a:p>
            <a:fld id="{2A661ABD-2240-45FD-9B1F-37C5CDDE878D}" type="slidenum">
              <a:rPr lang="en-GB" smtClean="0"/>
              <a:t>‹#›</a:t>
            </a:fld>
            <a:endParaRPr lang="en-GB"/>
          </a:p>
        </p:txBody>
      </p:sp>
    </p:spTree>
    <p:extLst>
      <p:ext uri="{BB962C8B-B14F-4D97-AF65-F5344CB8AC3E}">
        <p14:creationId xmlns:p14="http://schemas.microsoft.com/office/powerpoint/2010/main" val="2622374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1260" rtl="0" eaLnBrk="1" latinLnBrk="0" hangingPunct="1">
        <a:spcBef>
          <a:spcPct val="0"/>
        </a:spcBef>
        <a:buNone/>
        <a:defRPr sz="3500" kern="1200">
          <a:solidFill>
            <a:schemeClr val="tx1"/>
          </a:solidFill>
          <a:latin typeface="+mj-lt"/>
          <a:ea typeface="+mj-ea"/>
          <a:cs typeface="+mj-cs"/>
        </a:defRPr>
      </a:lvl1pPr>
    </p:titleStyle>
    <p:bodyStyle>
      <a:lvl1pPr marL="266723" indent="-266723" algn="l" defTabSz="711260"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77899" indent="-222269" algn="l" defTabSz="71126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89075" indent="-177815" algn="l" defTabSz="711260"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44706" indent="-177815" algn="l" defTabSz="71126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00336" indent="-177815" algn="l" defTabSz="71126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1955966" indent="-177815" algn="l" defTabSz="71126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11597" indent="-177815" algn="l" defTabSz="71126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667227" indent="-177815" algn="l" defTabSz="71126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022858" indent="-177815" algn="l" defTabSz="71126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11260" rtl="0" eaLnBrk="1" latinLnBrk="0" hangingPunct="1">
        <a:defRPr sz="1300" kern="1200">
          <a:solidFill>
            <a:schemeClr val="tx1"/>
          </a:solidFill>
          <a:latin typeface="+mn-lt"/>
          <a:ea typeface="+mn-ea"/>
          <a:cs typeface="+mn-cs"/>
        </a:defRPr>
      </a:lvl1pPr>
      <a:lvl2pPr marL="355631" algn="l" defTabSz="711260" rtl="0" eaLnBrk="1" latinLnBrk="0" hangingPunct="1">
        <a:defRPr sz="1300" kern="1200">
          <a:solidFill>
            <a:schemeClr val="tx1"/>
          </a:solidFill>
          <a:latin typeface="+mn-lt"/>
          <a:ea typeface="+mn-ea"/>
          <a:cs typeface="+mn-cs"/>
        </a:defRPr>
      </a:lvl2pPr>
      <a:lvl3pPr marL="711260" algn="l" defTabSz="711260" rtl="0" eaLnBrk="1" latinLnBrk="0" hangingPunct="1">
        <a:defRPr sz="1300" kern="1200">
          <a:solidFill>
            <a:schemeClr val="tx1"/>
          </a:solidFill>
          <a:latin typeface="+mn-lt"/>
          <a:ea typeface="+mn-ea"/>
          <a:cs typeface="+mn-cs"/>
        </a:defRPr>
      </a:lvl3pPr>
      <a:lvl4pPr marL="1066891" algn="l" defTabSz="711260" rtl="0" eaLnBrk="1" latinLnBrk="0" hangingPunct="1">
        <a:defRPr sz="1300" kern="1200">
          <a:solidFill>
            <a:schemeClr val="tx1"/>
          </a:solidFill>
          <a:latin typeface="+mn-lt"/>
          <a:ea typeface="+mn-ea"/>
          <a:cs typeface="+mn-cs"/>
        </a:defRPr>
      </a:lvl4pPr>
      <a:lvl5pPr marL="1422521" algn="l" defTabSz="711260" rtl="0" eaLnBrk="1" latinLnBrk="0" hangingPunct="1">
        <a:defRPr sz="1300" kern="1200">
          <a:solidFill>
            <a:schemeClr val="tx1"/>
          </a:solidFill>
          <a:latin typeface="+mn-lt"/>
          <a:ea typeface="+mn-ea"/>
          <a:cs typeface="+mn-cs"/>
        </a:defRPr>
      </a:lvl5pPr>
      <a:lvl6pPr marL="1778152" algn="l" defTabSz="711260" rtl="0" eaLnBrk="1" latinLnBrk="0" hangingPunct="1">
        <a:defRPr sz="1300" kern="1200">
          <a:solidFill>
            <a:schemeClr val="tx1"/>
          </a:solidFill>
          <a:latin typeface="+mn-lt"/>
          <a:ea typeface="+mn-ea"/>
          <a:cs typeface="+mn-cs"/>
        </a:defRPr>
      </a:lvl6pPr>
      <a:lvl7pPr marL="2133781" algn="l" defTabSz="711260" rtl="0" eaLnBrk="1" latinLnBrk="0" hangingPunct="1">
        <a:defRPr sz="1300" kern="1200">
          <a:solidFill>
            <a:schemeClr val="tx1"/>
          </a:solidFill>
          <a:latin typeface="+mn-lt"/>
          <a:ea typeface="+mn-ea"/>
          <a:cs typeface="+mn-cs"/>
        </a:defRPr>
      </a:lvl7pPr>
      <a:lvl8pPr marL="2489412" algn="l" defTabSz="711260" rtl="0" eaLnBrk="1" latinLnBrk="0" hangingPunct="1">
        <a:defRPr sz="1300" kern="1200">
          <a:solidFill>
            <a:schemeClr val="tx1"/>
          </a:solidFill>
          <a:latin typeface="+mn-lt"/>
          <a:ea typeface="+mn-ea"/>
          <a:cs typeface="+mn-cs"/>
        </a:defRPr>
      </a:lvl8pPr>
      <a:lvl9pPr marL="2845041" algn="l" defTabSz="71126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 name="Rectangle 817"/>
          <p:cNvSpPr/>
          <p:nvPr/>
        </p:nvSpPr>
        <p:spPr>
          <a:xfrm>
            <a:off x="444854" y="1603399"/>
            <a:ext cx="13243368" cy="2112349"/>
          </a:xfrm>
          <a:prstGeom prst="rect">
            <a:avLst/>
          </a:prstGeom>
          <a:noFill/>
          <a:ln w="3175">
            <a:solidFill>
              <a:schemeClr val="bg1">
                <a:lumMod val="95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01" name="Group 800"/>
          <p:cNvGrpSpPr/>
          <p:nvPr/>
        </p:nvGrpSpPr>
        <p:grpSpPr>
          <a:xfrm>
            <a:off x="3289656" y="1574780"/>
            <a:ext cx="1260000" cy="2169585"/>
            <a:chOff x="5987971" y="3127046"/>
            <a:chExt cx="1260000" cy="2169585"/>
          </a:xfrm>
        </p:grpSpPr>
        <p:sp>
          <p:nvSpPr>
            <p:cNvPr id="802" name="Rectangle 801"/>
            <p:cNvSpPr/>
            <p:nvPr/>
          </p:nvSpPr>
          <p:spPr>
            <a:xfrm>
              <a:off x="5987971" y="3127046"/>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3" name="Rectangle 802"/>
            <p:cNvSpPr/>
            <p:nvPr/>
          </p:nvSpPr>
          <p:spPr>
            <a:xfrm>
              <a:off x="5987971" y="3139746"/>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804" name="Rectangle 803"/>
            <p:cNvSpPr/>
            <p:nvPr/>
          </p:nvSpPr>
          <p:spPr>
            <a:xfrm>
              <a:off x="5987971" y="3127046"/>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5" name="TextBox 804"/>
            <p:cNvSpPr txBox="1"/>
            <p:nvPr/>
          </p:nvSpPr>
          <p:spPr>
            <a:xfrm>
              <a:off x="5987971" y="3427746"/>
              <a:ext cx="1260000" cy="1868885"/>
            </a:xfrm>
            <a:prstGeom prst="rect">
              <a:avLst/>
            </a:prstGeom>
            <a:noFill/>
          </p:spPr>
          <p:txBody>
            <a:bodyPr wrap="square" lIns="72000" tIns="0" rIns="72000" bIns="0" rtlCol="0" anchor="ctr" anchorCtr="0">
              <a:normAutofit/>
            </a:bodyPr>
            <a:lstStyle/>
            <a:p>
              <a:pPr algn="ctr"/>
              <a:endParaRPr lang="en-GB" sz="1200" b="1" dirty="0">
                <a:latin typeface="MV Boli" pitchFamily="2" charset="0"/>
                <a:cs typeface="MV Boli" pitchFamily="2" charset="0"/>
              </a:endParaRPr>
            </a:p>
          </p:txBody>
        </p:sp>
      </p:grpSp>
      <p:grpSp>
        <p:nvGrpSpPr>
          <p:cNvPr id="806" name="Group 805"/>
          <p:cNvGrpSpPr/>
          <p:nvPr/>
        </p:nvGrpSpPr>
        <p:grpSpPr>
          <a:xfrm>
            <a:off x="5046981" y="1544356"/>
            <a:ext cx="2160000" cy="1265566"/>
            <a:chOff x="7615408" y="5710528"/>
            <a:chExt cx="2160000" cy="1265566"/>
          </a:xfrm>
        </p:grpSpPr>
        <p:sp>
          <p:nvSpPr>
            <p:cNvPr id="807" name="Right Arrow 806"/>
            <p:cNvSpPr/>
            <p:nvPr/>
          </p:nvSpPr>
          <p:spPr>
            <a:xfrm>
              <a:off x="7625979" y="572468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808" name="Right Triangle 807"/>
            <p:cNvSpPr/>
            <p:nvPr/>
          </p:nvSpPr>
          <p:spPr>
            <a:xfrm>
              <a:off x="9351100" y="572584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9" name="Rectangle 808"/>
            <p:cNvSpPr/>
            <p:nvPr/>
          </p:nvSpPr>
          <p:spPr>
            <a:xfrm>
              <a:off x="7615408" y="572584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810" name="TextBox 809"/>
            <p:cNvSpPr txBox="1"/>
            <p:nvPr/>
          </p:nvSpPr>
          <p:spPr>
            <a:xfrm>
              <a:off x="7666208" y="571052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811" name="Right Arrow 810"/>
            <p:cNvSpPr/>
            <p:nvPr/>
          </p:nvSpPr>
          <p:spPr>
            <a:xfrm>
              <a:off x="7615408" y="573111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813" name="TextBox 812"/>
            <p:cNvSpPr txBox="1"/>
            <p:nvPr/>
          </p:nvSpPr>
          <p:spPr>
            <a:xfrm>
              <a:off x="7625979" y="5801134"/>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814" name="TextBox 813"/>
            <p:cNvSpPr txBox="1"/>
            <p:nvPr/>
          </p:nvSpPr>
          <p:spPr>
            <a:xfrm>
              <a:off x="7629870" y="6121845"/>
              <a:ext cx="1940595" cy="491935"/>
            </a:xfrm>
            <a:prstGeom prst="rect">
              <a:avLst/>
            </a:prstGeom>
            <a:noFill/>
          </p:spPr>
          <p:txBody>
            <a:bodyPr wrap="square" lIns="72000" tIns="0" rIns="72000" bIns="0" rtlCol="0" anchor="ctr" anchorCtr="0">
              <a:normAutofit/>
            </a:bodyPr>
            <a:lstStyle/>
            <a:p>
              <a:pPr algn="ctr"/>
              <a:endParaRPr lang="en-GB" sz="1200" b="1" dirty="0">
                <a:latin typeface="MV Boli" pitchFamily="2" charset="0"/>
                <a:cs typeface="MV Boli" pitchFamily="2" charset="0"/>
              </a:endParaRPr>
            </a:p>
          </p:txBody>
        </p:sp>
      </p:grpSp>
      <p:grpSp>
        <p:nvGrpSpPr>
          <p:cNvPr id="815" name="Group 814"/>
          <p:cNvGrpSpPr/>
          <p:nvPr/>
        </p:nvGrpSpPr>
        <p:grpSpPr>
          <a:xfrm>
            <a:off x="444854" y="1603399"/>
            <a:ext cx="2196000" cy="2112349"/>
            <a:chOff x="3448879" y="1315397"/>
            <a:chExt cx="2196000" cy="2112349"/>
          </a:xfrm>
        </p:grpSpPr>
        <p:sp>
          <p:nvSpPr>
            <p:cNvPr id="816" name="Rectangle 815"/>
            <p:cNvSpPr/>
            <p:nvPr/>
          </p:nvSpPr>
          <p:spPr>
            <a:xfrm>
              <a:off x="3448879" y="1315397"/>
              <a:ext cx="2196000" cy="2112349"/>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17" name="Rectangle 816"/>
            <p:cNvSpPr/>
            <p:nvPr/>
          </p:nvSpPr>
          <p:spPr>
            <a:xfrm>
              <a:off x="3448879" y="1315399"/>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grpSp>
    </p:spTree>
    <p:extLst>
      <p:ext uri="{BB962C8B-B14F-4D97-AF65-F5344CB8AC3E}">
        <p14:creationId xmlns:p14="http://schemas.microsoft.com/office/powerpoint/2010/main" val="704760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116"/>
          <p:cNvSpPr/>
          <p:nvPr/>
        </p:nvSpPr>
        <p:spPr>
          <a:xfrm>
            <a:off x="305817" y="1020973"/>
            <a:ext cx="13243368" cy="8282683"/>
          </a:xfrm>
          <a:prstGeom prst="rect">
            <a:avLst/>
          </a:prstGeom>
          <a:noFill/>
          <a:ln w="3175">
            <a:solidFill>
              <a:schemeClr val="bg1">
                <a:lumMod val="95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1" name="Rectangle 590"/>
          <p:cNvSpPr/>
          <p:nvPr/>
        </p:nvSpPr>
        <p:spPr>
          <a:xfrm>
            <a:off x="3668828" y="1020974"/>
            <a:ext cx="2196001" cy="8282682"/>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2" name="Rectangle 591"/>
          <p:cNvSpPr/>
          <p:nvPr/>
        </p:nvSpPr>
        <p:spPr>
          <a:xfrm>
            <a:off x="3668829" y="1020977"/>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593" name="TextBox 592"/>
          <p:cNvSpPr txBox="1"/>
          <p:nvPr/>
        </p:nvSpPr>
        <p:spPr>
          <a:xfrm>
            <a:off x="3697569"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594" name="TextBox 593"/>
          <p:cNvSpPr txBox="1"/>
          <p:nvPr/>
        </p:nvSpPr>
        <p:spPr>
          <a:xfrm>
            <a:off x="3768248"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Office with desktop printer</a:t>
            </a:r>
            <a:endParaRPr lang="en-GB" sz="1200" b="1" dirty="0">
              <a:latin typeface="MV Boli" pitchFamily="2" charset="0"/>
              <a:cs typeface="MV Boli" pitchFamily="2" charset="0"/>
            </a:endParaRPr>
          </a:p>
        </p:txBody>
      </p:sp>
      <p:sp>
        <p:nvSpPr>
          <p:cNvPr id="797" name="Rectangle 796"/>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8" name="Rectangle 797"/>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9" name="Rectangle 798"/>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0" name="TextBox 799"/>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Print</a:t>
            </a:r>
            <a:endParaRPr lang="en-GB" sz="1200" b="1" dirty="0">
              <a:latin typeface="MV Boli" pitchFamily="2" charset="0"/>
              <a:cs typeface="MV Boli" pitchFamily="2" charset="0"/>
            </a:endParaRPr>
          </a:p>
        </p:txBody>
      </p:sp>
      <p:sp>
        <p:nvSpPr>
          <p:cNvPr id="596" name="Right Triangle 595"/>
          <p:cNvSpPr/>
          <p:nvPr/>
        </p:nvSpPr>
        <p:spPr>
          <a:xfrm>
            <a:off x="366894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7" name="Right Triangle 596"/>
          <p:cNvSpPr/>
          <p:nvPr/>
        </p:nvSpPr>
        <p:spPr>
          <a:xfrm>
            <a:off x="366894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3" name="Rectangle 792"/>
          <p:cNvSpPr/>
          <p:nvPr/>
        </p:nvSpPr>
        <p:spPr>
          <a:xfrm>
            <a:off x="4127304" y="4516430"/>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4" name="Rectangle 793"/>
          <p:cNvSpPr/>
          <p:nvPr/>
        </p:nvSpPr>
        <p:spPr>
          <a:xfrm>
            <a:off x="4127304" y="4529130"/>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5" name="Rectangle 794"/>
          <p:cNvSpPr/>
          <p:nvPr/>
        </p:nvSpPr>
        <p:spPr>
          <a:xfrm>
            <a:off x="4127304" y="4516430"/>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6" name="TextBox 795"/>
          <p:cNvSpPr txBox="1"/>
          <p:nvPr/>
        </p:nvSpPr>
        <p:spPr>
          <a:xfrm>
            <a:off x="4127304" y="4817130"/>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Assemble envelope &amp; write address</a:t>
            </a:r>
            <a:endParaRPr lang="en-GB" sz="1200" b="1" dirty="0">
              <a:latin typeface="MV Boli" pitchFamily="2" charset="0"/>
              <a:cs typeface="MV Boli" pitchFamily="2" charset="0"/>
            </a:endParaRPr>
          </a:p>
        </p:txBody>
      </p:sp>
      <p:sp>
        <p:nvSpPr>
          <p:cNvPr id="606" name="Right Arrow 605"/>
          <p:cNvSpPr/>
          <p:nvPr/>
        </p:nvSpPr>
        <p:spPr>
          <a:xfrm>
            <a:off x="1943825" y="1816690"/>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07" name="Rectangle 606"/>
          <p:cNvSpPr/>
          <p:nvPr/>
        </p:nvSpPr>
        <p:spPr>
          <a:xfrm>
            <a:off x="1933254" y="1817850"/>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08" name="TextBox 607"/>
          <p:cNvSpPr txBox="1"/>
          <p:nvPr/>
        </p:nvSpPr>
        <p:spPr>
          <a:xfrm>
            <a:off x="1984054" y="1802532"/>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09" name="Right Arrow 608"/>
          <p:cNvSpPr/>
          <p:nvPr/>
        </p:nvSpPr>
        <p:spPr>
          <a:xfrm>
            <a:off x="1933254" y="1823122"/>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10" name="TextBox 609"/>
          <p:cNvSpPr txBox="1"/>
          <p:nvPr/>
        </p:nvSpPr>
        <p:spPr>
          <a:xfrm>
            <a:off x="1943825" y="1851098"/>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11" name="TextBox 610"/>
          <p:cNvSpPr txBox="1"/>
          <p:nvPr/>
        </p:nvSpPr>
        <p:spPr>
          <a:xfrm>
            <a:off x="1936743" y="2218384"/>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Blank paper</a:t>
            </a:r>
            <a:endParaRPr lang="en-GB" sz="1200" b="1" dirty="0">
              <a:latin typeface="MV Boli" pitchFamily="2" charset="0"/>
              <a:cs typeface="MV Boli" pitchFamily="2" charset="0"/>
            </a:endParaRPr>
          </a:p>
        </p:txBody>
      </p:sp>
      <p:sp>
        <p:nvSpPr>
          <p:cNvPr id="782" name="Right Arrow 781"/>
          <p:cNvSpPr/>
          <p:nvPr/>
        </p:nvSpPr>
        <p:spPr>
          <a:xfrm>
            <a:off x="6722250" y="2360978"/>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3" name="Right Triangle 782"/>
          <p:cNvSpPr/>
          <p:nvPr/>
        </p:nvSpPr>
        <p:spPr>
          <a:xfrm>
            <a:off x="8447371" y="2362138"/>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4" name="Rectangle 783"/>
          <p:cNvSpPr/>
          <p:nvPr/>
        </p:nvSpPr>
        <p:spPr>
          <a:xfrm>
            <a:off x="6711679" y="2362138"/>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85" name="TextBox 784"/>
          <p:cNvSpPr txBox="1"/>
          <p:nvPr/>
        </p:nvSpPr>
        <p:spPr>
          <a:xfrm>
            <a:off x="6762479" y="2346820"/>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86" name="Right Arrow 785"/>
          <p:cNvSpPr/>
          <p:nvPr/>
        </p:nvSpPr>
        <p:spPr>
          <a:xfrm>
            <a:off x="6711679" y="2367410"/>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7" name="TextBox 786"/>
          <p:cNvSpPr txBox="1"/>
          <p:nvPr/>
        </p:nvSpPr>
        <p:spPr>
          <a:xfrm>
            <a:off x="6722250" y="2395386"/>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88" name="TextBox 787"/>
          <p:cNvSpPr txBox="1"/>
          <p:nvPr/>
        </p:nvSpPr>
        <p:spPr>
          <a:xfrm>
            <a:off x="6715168" y="2762672"/>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Envelope with letter inside</a:t>
            </a:r>
            <a:endParaRPr lang="en-GB" sz="1200" b="1" dirty="0">
              <a:latin typeface="MV Boli" pitchFamily="2" charset="0"/>
              <a:cs typeface="MV Boli" pitchFamily="2" charset="0"/>
            </a:endParaRPr>
          </a:p>
        </p:txBody>
      </p:sp>
      <p:sp>
        <p:nvSpPr>
          <p:cNvPr id="775" name="Right Arrow 774"/>
          <p:cNvSpPr/>
          <p:nvPr/>
        </p:nvSpPr>
        <p:spPr>
          <a:xfrm>
            <a:off x="1943825" y="1816690"/>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76" name="Right Triangle 775"/>
          <p:cNvSpPr/>
          <p:nvPr/>
        </p:nvSpPr>
        <p:spPr>
          <a:xfrm>
            <a:off x="366894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7" name="Rectangle 776"/>
          <p:cNvSpPr/>
          <p:nvPr/>
        </p:nvSpPr>
        <p:spPr>
          <a:xfrm>
            <a:off x="1933254" y="1817850"/>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78" name="TextBox 777"/>
          <p:cNvSpPr txBox="1"/>
          <p:nvPr/>
        </p:nvSpPr>
        <p:spPr>
          <a:xfrm>
            <a:off x="1984054" y="1802532"/>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79" name="Right Arrow 778"/>
          <p:cNvSpPr/>
          <p:nvPr/>
        </p:nvSpPr>
        <p:spPr>
          <a:xfrm>
            <a:off x="1933254" y="1823122"/>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0" name="TextBox 779"/>
          <p:cNvSpPr txBox="1"/>
          <p:nvPr/>
        </p:nvSpPr>
        <p:spPr>
          <a:xfrm>
            <a:off x="1943825" y="1851098"/>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81" name="TextBox 780"/>
          <p:cNvSpPr txBox="1"/>
          <p:nvPr/>
        </p:nvSpPr>
        <p:spPr>
          <a:xfrm>
            <a:off x="1936743" y="2218384"/>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sp>
        <p:nvSpPr>
          <p:cNvPr id="618" name="Right Arrow 617"/>
          <p:cNvSpPr/>
          <p:nvPr/>
        </p:nvSpPr>
        <p:spPr>
          <a:xfrm>
            <a:off x="1943825" y="1816690"/>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19" name="Rectangle 618"/>
          <p:cNvSpPr/>
          <p:nvPr/>
        </p:nvSpPr>
        <p:spPr>
          <a:xfrm>
            <a:off x="1933254" y="1817850"/>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20" name="TextBox 619"/>
          <p:cNvSpPr txBox="1"/>
          <p:nvPr/>
        </p:nvSpPr>
        <p:spPr>
          <a:xfrm>
            <a:off x="1984054" y="1802532"/>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21" name="Right Arrow 620"/>
          <p:cNvSpPr/>
          <p:nvPr/>
        </p:nvSpPr>
        <p:spPr>
          <a:xfrm>
            <a:off x="1933254" y="1823122"/>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22" name="TextBox 621"/>
          <p:cNvSpPr txBox="1"/>
          <p:nvPr/>
        </p:nvSpPr>
        <p:spPr>
          <a:xfrm>
            <a:off x="1943825" y="1893138"/>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23" name="TextBox 622"/>
          <p:cNvSpPr txBox="1"/>
          <p:nvPr/>
        </p:nvSpPr>
        <p:spPr>
          <a:xfrm>
            <a:off x="1947716" y="2213849"/>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Blank paper</a:t>
            </a:r>
            <a:endParaRPr lang="en-GB" sz="1200" b="1" dirty="0">
              <a:latin typeface="MV Boli" pitchFamily="2" charset="0"/>
              <a:cs typeface="MV Boli" pitchFamily="2" charset="0"/>
            </a:endParaRPr>
          </a:p>
        </p:txBody>
      </p:sp>
      <p:grpSp>
        <p:nvGrpSpPr>
          <p:cNvPr id="756" name="Group 755"/>
          <p:cNvGrpSpPr/>
          <p:nvPr/>
        </p:nvGrpSpPr>
        <p:grpSpPr>
          <a:xfrm>
            <a:off x="1933254" y="4966288"/>
            <a:ext cx="2160000" cy="1265566"/>
            <a:chOff x="-8932200" y="14125748"/>
            <a:chExt cx="2160000" cy="1265566"/>
          </a:xfrm>
        </p:grpSpPr>
        <p:sp>
          <p:nvSpPr>
            <p:cNvPr id="768" name="Right Arrow 767"/>
            <p:cNvSpPr/>
            <p:nvPr/>
          </p:nvSpPr>
          <p:spPr>
            <a:xfrm>
              <a:off x="-8921629" y="1413990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9" name="Right Triangle 768"/>
            <p:cNvSpPr/>
            <p:nvPr/>
          </p:nvSpPr>
          <p:spPr>
            <a:xfrm>
              <a:off x="-7196508" y="1414106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0" name="Rectangle 769"/>
            <p:cNvSpPr/>
            <p:nvPr/>
          </p:nvSpPr>
          <p:spPr>
            <a:xfrm>
              <a:off x="-8932200" y="1414106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71" name="TextBox 770"/>
            <p:cNvSpPr txBox="1"/>
            <p:nvPr/>
          </p:nvSpPr>
          <p:spPr>
            <a:xfrm>
              <a:off x="-8881400" y="1412574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72" name="Right Arrow 771"/>
            <p:cNvSpPr/>
            <p:nvPr/>
          </p:nvSpPr>
          <p:spPr>
            <a:xfrm>
              <a:off x="-8932200" y="1414633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73" name="TextBox 772"/>
            <p:cNvSpPr txBox="1"/>
            <p:nvPr/>
          </p:nvSpPr>
          <p:spPr>
            <a:xfrm>
              <a:off x="-8921629" y="14174314"/>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74" name="TextBox 773"/>
            <p:cNvSpPr txBox="1"/>
            <p:nvPr/>
          </p:nvSpPr>
          <p:spPr>
            <a:xfrm>
              <a:off x="-8928711" y="14541600"/>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sp>
        <p:nvSpPr>
          <p:cNvPr id="761" name="Right Arrow 760"/>
          <p:cNvSpPr/>
          <p:nvPr/>
        </p:nvSpPr>
        <p:spPr>
          <a:xfrm>
            <a:off x="1943825" y="498044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2" name="Right Triangle 761"/>
          <p:cNvSpPr/>
          <p:nvPr/>
        </p:nvSpPr>
        <p:spPr>
          <a:xfrm>
            <a:off x="3668946" y="498160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63" name="Rectangle 762"/>
          <p:cNvSpPr/>
          <p:nvPr/>
        </p:nvSpPr>
        <p:spPr>
          <a:xfrm>
            <a:off x="1933254" y="498160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64" name="TextBox 763"/>
          <p:cNvSpPr txBox="1"/>
          <p:nvPr/>
        </p:nvSpPr>
        <p:spPr>
          <a:xfrm>
            <a:off x="1984054" y="496628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65" name="Right Arrow 764"/>
          <p:cNvSpPr/>
          <p:nvPr/>
        </p:nvSpPr>
        <p:spPr>
          <a:xfrm>
            <a:off x="1933254" y="498687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6" name="TextBox 765"/>
          <p:cNvSpPr txBox="1"/>
          <p:nvPr/>
        </p:nvSpPr>
        <p:spPr>
          <a:xfrm>
            <a:off x="1943825" y="5056894"/>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67" name="TextBox 766"/>
          <p:cNvSpPr txBox="1"/>
          <p:nvPr/>
        </p:nvSpPr>
        <p:spPr>
          <a:xfrm>
            <a:off x="1947716" y="5377605"/>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Empty Envelope</a:t>
            </a:r>
            <a:endParaRPr lang="en-GB" sz="1200" b="1" dirty="0">
              <a:latin typeface="MV Boli" pitchFamily="2" charset="0"/>
              <a:cs typeface="MV Boli" pitchFamily="2" charset="0"/>
            </a:endParaRPr>
          </a:p>
        </p:txBody>
      </p:sp>
      <p:grpSp>
        <p:nvGrpSpPr>
          <p:cNvPr id="737" name="Group 736"/>
          <p:cNvGrpSpPr/>
          <p:nvPr/>
        </p:nvGrpSpPr>
        <p:grpSpPr>
          <a:xfrm>
            <a:off x="1933254" y="3198075"/>
            <a:ext cx="2160000" cy="1265566"/>
            <a:chOff x="-8932200" y="14125748"/>
            <a:chExt cx="2160000" cy="1265566"/>
          </a:xfrm>
        </p:grpSpPr>
        <p:sp>
          <p:nvSpPr>
            <p:cNvPr id="749" name="Right Arrow 748"/>
            <p:cNvSpPr/>
            <p:nvPr/>
          </p:nvSpPr>
          <p:spPr>
            <a:xfrm>
              <a:off x="-8921629" y="1413990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50" name="Right Triangle 749"/>
            <p:cNvSpPr/>
            <p:nvPr/>
          </p:nvSpPr>
          <p:spPr>
            <a:xfrm>
              <a:off x="-7196508" y="1414106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1" name="Rectangle 750"/>
            <p:cNvSpPr/>
            <p:nvPr/>
          </p:nvSpPr>
          <p:spPr>
            <a:xfrm>
              <a:off x="-8932200" y="1414106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52" name="TextBox 751"/>
            <p:cNvSpPr txBox="1"/>
            <p:nvPr/>
          </p:nvSpPr>
          <p:spPr>
            <a:xfrm>
              <a:off x="-8881400" y="1412574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53" name="Right Arrow 752"/>
            <p:cNvSpPr/>
            <p:nvPr/>
          </p:nvSpPr>
          <p:spPr>
            <a:xfrm>
              <a:off x="-8932200" y="1414633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54" name="TextBox 753"/>
            <p:cNvSpPr txBox="1"/>
            <p:nvPr/>
          </p:nvSpPr>
          <p:spPr>
            <a:xfrm>
              <a:off x="-8921629" y="14174314"/>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55" name="TextBox 754"/>
            <p:cNvSpPr txBox="1"/>
            <p:nvPr/>
          </p:nvSpPr>
          <p:spPr>
            <a:xfrm>
              <a:off x="-8928711" y="14541600"/>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sp>
        <p:nvSpPr>
          <p:cNvPr id="742" name="Right Arrow 741"/>
          <p:cNvSpPr/>
          <p:nvPr/>
        </p:nvSpPr>
        <p:spPr>
          <a:xfrm>
            <a:off x="1943825" y="3212233"/>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43" name="Right Triangle 742"/>
          <p:cNvSpPr/>
          <p:nvPr/>
        </p:nvSpPr>
        <p:spPr>
          <a:xfrm>
            <a:off x="3668946" y="321339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44" name="Rectangle 743"/>
          <p:cNvSpPr/>
          <p:nvPr/>
        </p:nvSpPr>
        <p:spPr>
          <a:xfrm>
            <a:off x="1933254" y="321339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45" name="TextBox 744"/>
          <p:cNvSpPr txBox="1"/>
          <p:nvPr/>
        </p:nvSpPr>
        <p:spPr>
          <a:xfrm>
            <a:off x="1984054" y="3198075"/>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46" name="Right Arrow 745"/>
          <p:cNvSpPr/>
          <p:nvPr/>
        </p:nvSpPr>
        <p:spPr>
          <a:xfrm>
            <a:off x="1933254" y="321866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47" name="TextBox 746"/>
          <p:cNvSpPr txBox="1"/>
          <p:nvPr/>
        </p:nvSpPr>
        <p:spPr>
          <a:xfrm>
            <a:off x="1943825" y="328868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48" name="TextBox 747"/>
          <p:cNvSpPr txBox="1"/>
          <p:nvPr/>
        </p:nvSpPr>
        <p:spPr>
          <a:xfrm>
            <a:off x="1947716" y="3609392"/>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sp>
        <p:nvSpPr>
          <p:cNvPr id="644" name="Freeform 643"/>
          <p:cNvSpPr/>
          <p:nvPr/>
        </p:nvSpPr>
        <p:spPr>
          <a:xfrm>
            <a:off x="5381625" y="3048000"/>
            <a:ext cx="1343025" cy="2524125"/>
          </a:xfrm>
          <a:custGeom>
            <a:avLst/>
            <a:gdLst>
              <a:gd name="connsiteX0" fmla="*/ 0 w 1343025"/>
              <a:gd name="connsiteY0" fmla="*/ 2524125 h 2524125"/>
              <a:gd name="connsiteX1" fmla="*/ 876300 w 1343025"/>
              <a:gd name="connsiteY1" fmla="*/ 2524125 h 2524125"/>
              <a:gd name="connsiteX2" fmla="*/ 876300 w 1343025"/>
              <a:gd name="connsiteY2" fmla="*/ 9525 h 2524125"/>
              <a:gd name="connsiteX3" fmla="*/ 1314450 w 1343025"/>
              <a:gd name="connsiteY3" fmla="*/ 9525 h 2524125"/>
              <a:gd name="connsiteX4" fmla="*/ 1323975 w 1343025"/>
              <a:gd name="connsiteY4" fmla="*/ 0 h 2524125"/>
              <a:gd name="connsiteX5" fmla="*/ 1343025 w 1343025"/>
              <a:gd name="connsiteY5" fmla="*/ 0 h 252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3025" h="2524125">
                <a:moveTo>
                  <a:pt x="0" y="2524125"/>
                </a:moveTo>
                <a:lnTo>
                  <a:pt x="876300" y="2524125"/>
                </a:lnTo>
                <a:lnTo>
                  <a:pt x="876300" y="9525"/>
                </a:lnTo>
                <a:lnTo>
                  <a:pt x="1314450" y="9525"/>
                </a:lnTo>
                <a:lnTo>
                  <a:pt x="1323975" y="0"/>
                </a:lnTo>
                <a:lnTo>
                  <a:pt x="1343025" y="0"/>
                </a:lnTo>
              </a:path>
            </a:pathLst>
          </a:custGeom>
          <a:noFill/>
          <a:ln w="38100">
            <a:solidFill>
              <a:schemeClr val="accent4">
                <a:lumMod val="50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48" name="Straight Arrow Connector 647"/>
          <p:cNvCxnSpPr/>
          <p:nvPr/>
        </p:nvCxnSpPr>
        <p:spPr>
          <a:xfrm>
            <a:off x="4757304" y="4064396"/>
            <a:ext cx="0" cy="452034"/>
          </a:xfrm>
          <a:prstGeom prst="straightConnector1">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536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ectangle 112"/>
          <p:cNvSpPr/>
          <p:nvPr/>
        </p:nvSpPr>
        <p:spPr>
          <a:xfrm>
            <a:off x="305817" y="1020973"/>
            <a:ext cx="13243368" cy="8282683"/>
          </a:xfrm>
          <a:prstGeom prst="rect">
            <a:avLst/>
          </a:prstGeom>
          <a:noFill/>
          <a:ln w="3175">
            <a:solidFill>
              <a:schemeClr val="bg1">
                <a:lumMod val="95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1" name="Rectangle 590"/>
          <p:cNvSpPr/>
          <p:nvPr/>
        </p:nvSpPr>
        <p:spPr>
          <a:xfrm>
            <a:off x="3668828" y="1020974"/>
            <a:ext cx="2196001" cy="8282682"/>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2" name="Rectangle 591"/>
          <p:cNvSpPr/>
          <p:nvPr/>
        </p:nvSpPr>
        <p:spPr>
          <a:xfrm>
            <a:off x="3668829" y="1020977"/>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593" name="TextBox 592"/>
          <p:cNvSpPr txBox="1"/>
          <p:nvPr/>
        </p:nvSpPr>
        <p:spPr>
          <a:xfrm>
            <a:off x="3697569"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594" name="TextBox 593"/>
          <p:cNvSpPr txBox="1"/>
          <p:nvPr/>
        </p:nvSpPr>
        <p:spPr>
          <a:xfrm>
            <a:off x="3768248"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Office with desktop printer</a:t>
            </a:r>
            <a:endParaRPr lang="en-GB" sz="1200" b="1" dirty="0">
              <a:latin typeface="MV Boli" pitchFamily="2" charset="0"/>
              <a:cs typeface="MV Boli" pitchFamily="2" charset="0"/>
            </a:endParaRPr>
          </a:p>
        </p:txBody>
      </p:sp>
      <p:grpSp>
        <p:nvGrpSpPr>
          <p:cNvPr id="595" name="Group 594"/>
          <p:cNvGrpSpPr/>
          <p:nvPr/>
        </p:nvGrpSpPr>
        <p:grpSpPr>
          <a:xfrm>
            <a:off x="4127304" y="1894811"/>
            <a:ext cx="1260000" cy="2169585"/>
            <a:chOff x="4127304" y="1894811"/>
            <a:chExt cx="1260000" cy="2169585"/>
          </a:xfrm>
        </p:grpSpPr>
        <p:sp>
          <p:nvSpPr>
            <p:cNvPr id="797" name="Rectangle 796"/>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8" name="Rectangle 797"/>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9" name="Rectangle 798"/>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0" name="TextBox 799"/>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Print</a:t>
              </a:r>
              <a:endParaRPr lang="en-GB" sz="1200" b="1" dirty="0">
                <a:latin typeface="MV Boli" pitchFamily="2" charset="0"/>
                <a:cs typeface="MV Boli" pitchFamily="2" charset="0"/>
              </a:endParaRPr>
            </a:p>
          </p:txBody>
        </p:sp>
      </p:grpSp>
      <p:sp>
        <p:nvSpPr>
          <p:cNvPr id="596" name="Right Triangle 595"/>
          <p:cNvSpPr/>
          <p:nvPr/>
        </p:nvSpPr>
        <p:spPr>
          <a:xfrm>
            <a:off x="366894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7" name="Right Triangle 596"/>
          <p:cNvSpPr/>
          <p:nvPr/>
        </p:nvSpPr>
        <p:spPr>
          <a:xfrm>
            <a:off x="366894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8" name="Right Triangle 597"/>
          <p:cNvSpPr/>
          <p:nvPr/>
        </p:nvSpPr>
        <p:spPr>
          <a:xfrm>
            <a:off x="3668946"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599" name="Group 598"/>
          <p:cNvGrpSpPr/>
          <p:nvPr/>
        </p:nvGrpSpPr>
        <p:grpSpPr>
          <a:xfrm>
            <a:off x="4127304" y="4516430"/>
            <a:ext cx="1260000" cy="2169585"/>
            <a:chOff x="4127304" y="1894811"/>
            <a:chExt cx="1260000" cy="2169585"/>
          </a:xfrm>
        </p:grpSpPr>
        <p:sp>
          <p:nvSpPr>
            <p:cNvPr id="793" name="Rectangle 792"/>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4" name="Rectangle 793"/>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5" name="Rectangle 794"/>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6" name="TextBox 795"/>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Assemble envelope &amp; write address</a:t>
              </a:r>
              <a:endParaRPr lang="en-GB" sz="1200" b="1" dirty="0">
                <a:latin typeface="MV Boli" pitchFamily="2" charset="0"/>
                <a:cs typeface="MV Boli" pitchFamily="2" charset="0"/>
              </a:endParaRPr>
            </a:p>
          </p:txBody>
        </p:sp>
      </p:grpSp>
      <p:sp>
        <p:nvSpPr>
          <p:cNvPr id="606" name="Right Arrow 605"/>
          <p:cNvSpPr/>
          <p:nvPr/>
        </p:nvSpPr>
        <p:spPr>
          <a:xfrm>
            <a:off x="1943825" y="1816690"/>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07" name="Rectangle 606"/>
          <p:cNvSpPr/>
          <p:nvPr/>
        </p:nvSpPr>
        <p:spPr>
          <a:xfrm>
            <a:off x="1933254" y="1817850"/>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08" name="TextBox 607"/>
          <p:cNvSpPr txBox="1"/>
          <p:nvPr/>
        </p:nvSpPr>
        <p:spPr>
          <a:xfrm>
            <a:off x="1984054" y="1802532"/>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09" name="Right Arrow 608"/>
          <p:cNvSpPr/>
          <p:nvPr/>
        </p:nvSpPr>
        <p:spPr>
          <a:xfrm>
            <a:off x="1933254" y="1823122"/>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10" name="TextBox 609"/>
          <p:cNvSpPr txBox="1"/>
          <p:nvPr/>
        </p:nvSpPr>
        <p:spPr>
          <a:xfrm>
            <a:off x="1943825" y="1851098"/>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11" name="TextBox 610"/>
          <p:cNvSpPr txBox="1"/>
          <p:nvPr/>
        </p:nvSpPr>
        <p:spPr>
          <a:xfrm>
            <a:off x="1936743" y="2218384"/>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Blank paper</a:t>
            </a:r>
            <a:endParaRPr lang="en-GB" sz="1200" b="1" dirty="0">
              <a:latin typeface="MV Boli" pitchFamily="2" charset="0"/>
              <a:cs typeface="MV Boli" pitchFamily="2" charset="0"/>
            </a:endParaRPr>
          </a:p>
        </p:txBody>
      </p:sp>
      <p:grpSp>
        <p:nvGrpSpPr>
          <p:cNvPr id="612" name="Group 611"/>
          <p:cNvGrpSpPr/>
          <p:nvPr/>
        </p:nvGrpSpPr>
        <p:grpSpPr>
          <a:xfrm>
            <a:off x="6711679" y="2346820"/>
            <a:ext cx="2160000" cy="1265566"/>
            <a:chOff x="5533704" y="2312763"/>
            <a:chExt cx="2160000" cy="1265566"/>
          </a:xfrm>
        </p:grpSpPr>
        <p:sp>
          <p:nvSpPr>
            <p:cNvPr id="782" name="Right Arrow 781"/>
            <p:cNvSpPr/>
            <p:nvPr/>
          </p:nvSpPr>
          <p:spPr>
            <a:xfrm>
              <a:off x="5544275" y="2326921"/>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3" name="Right Triangle 782"/>
            <p:cNvSpPr/>
            <p:nvPr/>
          </p:nvSpPr>
          <p:spPr>
            <a:xfrm>
              <a:off x="7269396" y="2328081"/>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4" name="Rectangle 783"/>
            <p:cNvSpPr/>
            <p:nvPr/>
          </p:nvSpPr>
          <p:spPr>
            <a:xfrm>
              <a:off x="5533704" y="2328081"/>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85" name="TextBox 784"/>
            <p:cNvSpPr txBox="1"/>
            <p:nvPr/>
          </p:nvSpPr>
          <p:spPr>
            <a:xfrm>
              <a:off x="5584504" y="2312763"/>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86" name="Right Arrow 785"/>
            <p:cNvSpPr/>
            <p:nvPr/>
          </p:nvSpPr>
          <p:spPr>
            <a:xfrm>
              <a:off x="5533704" y="2333353"/>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7" name="TextBox 786"/>
            <p:cNvSpPr txBox="1"/>
            <p:nvPr/>
          </p:nvSpPr>
          <p:spPr>
            <a:xfrm>
              <a:off x="5544275" y="2361329"/>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88" name="TextBox 787"/>
            <p:cNvSpPr txBox="1"/>
            <p:nvPr/>
          </p:nvSpPr>
          <p:spPr>
            <a:xfrm>
              <a:off x="5537193" y="2728615"/>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Envelope with letter inside</a:t>
              </a:r>
              <a:endParaRPr lang="en-GB" sz="1200" b="1" dirty="0">
                <a:latin typeface="MV Boli" pitchFamily="2" charset="0"/>
                <a:cs typeface="MV Boli" pitchFamily="2" charset="0"/>
              </a:endParaRPr>
            </a:p>
          </p:txBody>
        </p:sp>
      </p:grpSp>
      <p:grpSp>
        <p:nvGrpSpPr>
          <p:cNvPr id="613" name="Group 612"/>
          <p:cNvGrpSpPr/>
          <p:nvPr/>
        </p:nvGrpSpPr>
        <p:grpSpPr>
          <a:xfrm>
            <a:off x="1933254" y="1802532"/>
            <a:ext cx="2160000" cy="1265566"/>
            <a:chOff x="-8932200" y="14125748"/>
            <a:chExt cx="2160000" cy="1265566"/>
          </a:xfrm>
        </p:grpSpPr>
        <p:sp>
          <p:nvSpPr>
            <p:cNvPr id="775" name="Right Arrow 774"/>
            <p:cNvSpPr/>
            <p:nvPr/>
          </p:nvSpPr>
          <p:spPr>
            <a:xfrm>
              <a:off x="-8921629" y="1413990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76" name="Right Triangle 775"/>
            <p:cNvSpPr/>
            <p:nvPr/>
          </p:nvSpPr>
          <p:spPr>
            <a:xfrm>
              <a:off x="-7196508" y="1414106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7" name="Rectangle 776"/>
            <p:cNvSpPr/>
            <p:nvPr/>
          </p:nvSpPr>
          <p:spPr>
            <a:xfrm>
              <a:off x="-8932200" y="1414106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78" name="TextBox 777"/>
            <p:cNvSpPr txBox="1"/>
            <p:nvPr/>
          </p:nvSpPr>
          <p:spPr>
            <a:xfrm>
              <a:off x="-8881400" y="1412574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79" name="Right Arrow 778"/>
            <p:cNvSpPr/>
            <p:nvPr/>
          </p:nvSpPr>
          <p:spPr>
            <a:xfrm>
              <a:off x="-8932200" y="1414633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0" name="TextBox 779"/>
            <p:cNvSpPr txBox="1"/>
            <p:nvPr/>
          </p:nvSpPr>
          <p:spPr>
            <a:xfrm>
              <a:off x="-8921629" y="14174314"/>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81" name="TextBox 780"/>
            <p:cNvSpPr txBox="1"/>
            <p:nvPr/>
          </p:nvSpPr>
          <p:spPr>
            <a:xfrm>
              <a:off x="-8928711" y="14541600"/>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sp>
        <p:nvSpPr>
          <p:cNvPr id="614" name="Rectangle 613"/>
          <p:cNvSpPr/>
          <p:nvPr/>
        </p:nvSpPr>
        <p:spPr>
          <a:xfrm>
            <a:off x="305817" y="1820990"/>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15" name="Rectangle 614"/>
          <p:cNvSpPr/>
          <p:nvPr/>
        </p:nvSpPr>
        <p:spPr>
          <a:xfrm>
            <a:off x="308993" y="1805009"/>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16" name="TextBox 615"/>
          <p:cNvSpPr txBox="1"/>
          <p:nvPr/>
        </p:nvSpPr>
        <p:spPr>
          <a:xfrm>
            <a:off x="710994" y="2079184"/>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617" name="Rectangle 616"/>
          <p:cNvSpPr/>
          <p:nvPr/>
        </p:nvSpPr>
        <p:spPr>
          <a:xfrm>
            <a:off x="305817" y="1820989"/>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18" name="Right Arrow 617"/>
          <p:cNvSpPr/>
          <p:nvPr/>
        </p:nvSpPr>
        <p:spPr>
          <a:xfrm>
            <a:off x="1943825" y="1816690"/>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19" name="Rectangle 618"/>
          <p:cNvSpPr/>
          <p:nvPr/>
        </p:nvSpPr>
        <p:spPr>
          <a:xfrm>
            <a:off x="1933254" y="1817850"/>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20" name="TextBox 619"/>
          <p:cNvSpPr txBox="1"/>
          <p:nvPr/>
        </p:nvSpPr>
        <p:spPr>
          <a:xfrm>
            <a:off x="1984054" y="1802532"/>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21" name="Right Arrow 620"/>
          <p:cNvSpPr/>
          <p:nvPr/>
        </p:nvSpPr>
        <p:spPr>
          <a:xfrm>
            <a:off x="1933254" y="1823122"/>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22" name="TextBox 621"/>
          <p:cNvSpPr txBox="1"/>
          <p:nvPr/>
        </p:nvSpPr>
        <p:spPr>
          <a:xfrm>
            <a:off x="1943825" y="1893138"/>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23" name="TextBox 622"/>
          <p:cNvSpPr txBox="1"/>
          <p:nvPr/>
        </p:nvSpPr>
        <p:spPr>
          <a:xfrm>
            <a:off x="1947716" y="2213849"/>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Blank paper</a:t>
            </a:r>
            <a:endParaRPr lang="en-GB" sz="1200" b="1" dirty="0">
              <a:latin typeface="MV Boli" pitchFamily="2" charset="0"/>
              <a:cs typeface="MV Boli" pitchFamily="2" charset="0"/>
            </a:endParaRPr>
          </a:p>
        </p:txBody>
      </p:sp>
      <p:grpSp>
        <p:nvGrpSpPr>
          <p:cNvPr id="625" name="Group 624"/>
          <p:cNvGrpSpPr/>
          <p:nvPr/>
        </p:nvGrpSpPr>
        <p:grpSpPr>
          <a:xfrm>
            <a:off x="305817" y="4966288"/>
            <a:ext cx="3787437" cy="1269868"/>
            <a:chOff x="305817" y="3198075"/>
            <a:chExt cx="3787437" cy="1269868"/>
          </a:xfrm>
        </p:grpSpPr>
        <p:grpSp>
          <p:nvGrpSpPr>
            <p:cNvPr id="756" name="Group 755"/>
            <p:cNvGrpSpPr/>
            <p:nvPr/>
          </p:nvGrpSpPr>
          <p:grpSpPr>
            <a:xfrm>
              <a:off x="1933254" y="3198075"/>
              <a:ext cx="2160000" cy="1265566"/>
              <a:chOff x="-8932200" y="14125748"/>
              <a:chExt cx="2160000" cy="1265566"/>
            </a:xfrm>
          </p:grpSpPr>
          <p:sp>
            <p:nvSpPr>
              <p:cNvPr id="768" name="Right Arrow 767"/>
              <p:cNvSpPr/>
              <p:nvPr/>
            </p:nvSpPr>
            <p:spPr>
              <a:xfrm>
                <a:off x="-8921629" y="1413990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9" name="Right Triangle 768"/>
              <p:cNvSpPr/>
              <p:nvPr/>
            </p:nvSpPr>
            <p:spPr>
              <a:xfrm>
                <a:off x="-7196508" y="1414106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0" name="Rectangle 769"/>
              <p:cNvSpPr/>
              <p:nvPr/>
            </p:nvSpPr>
            <p:spPr>
              <a:xfrm>
                <a:off x="-8932200" y="1414106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71" name="TextBox 770"/>
              <p:cNvSpPr txBox="1"/>
              <p:nvPr/>
            </p:nvSpPr>
            <p:spPr>
              <a:xfrm>
                <a:off x="-8881400" y="1412574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72" name="Right Arrow 771"/>
              <p:cNvSpPr/>
              <p:nvPr/>
            </p:nvSpPr>
            <p:spPr>
              <a:xfrm>
                <a:off x="-8932200" y="1414633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73" name="TextBox 772"/>
              <p:cNvSpPr txBox="1"/>
              <p:nvPr/>
            </p:nvSpPr>
            <p:spPr>
              <a:xfrm>
                <a:off x="-8921629" y="14174314"/>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74" name="TextBox 773"/>
              <p:cNvSpPr txBox="1"/>
              <p:nvPr/>
            </p:nvSpPr>
            <p:spPr>
              <a:xfrm>
                <a:off x="-8928711" y="14541600"/>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sp>
          <p:nvSpPr>
            <p:cNvPr id="757" name="Rectangle 756"/>
            <p:cNvSpPr/>
            <p:nvPr/>
          </p:nvSpPr>
          <p:spPr>
            <a:xfrm>
              <a:off x="305817" y="3216533"/>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8" name="Rectangle 757"/>
            <p:cNvSpPr/>
            <p:nvPr/>
          </p:nvSpPr>
          <p:spPr>
            <a:xfrm>
              <a:off x="308993" y="3200552"/>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59" name="TextBox 758"/>
            <p:cNvSpPr txBox="1"/>
            <p:nvPr/>
          </p:nvSpPr>
          <p:spPr>
            <a:xfrm>
              <a:off x="710994" y="3474727"/>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760" name="Rectangle 759"/>
            <p:cNvSpPr/>
            <p:nvPr/>
          </p:nvSpPr>
          <p:spPr>
            <a:xfrm>
              <a:off x="305817" y="3216532"/>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61" name="Right Arrow 760"/>
            <p:cNvSpPr/>
            <p:nvPr/>
          </p:nvSpPr>
          <p:spPr>
            <a:xfrm>
              <a:off x="1943825" y="3212233"/>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2" name="Right Triangle 761"/>
            <p:cNvSpPr/>
            <p:nvPr/>
          </p:nvSpPr>
          <p:spPr>
            <a:xfrm>
              <a:off x="3668946" y="321339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63" name="Rectangle 762"/>
            <p:cNvSpPr/>
            <p:nvPr/>
          </p:nvSpPr>
          <p:spPr>
            <a:xfrm>
              <a:off x="1933254" y="321339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64" name="TextBox 763"/>
            <p:cNvSpPr txBox="1"/>
            <p:nvPr/>
          </p:nvSpPr>
          <p:spPr>
            <a:xfrm>
              <a:off x="1984054" y="3198075"/>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65" name="Right Arrow 764"/>
            <p:cNvSpPr/>
            <p:nvPr/>
          </p:nvSpPr>
          <p:spPr>
            <a:xfrm>
              <a:off x="1933254" y="321866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6" name="TextBox 765"/>
            <p:cNvSpPr txBox="1"/>
            <p:nvPr/>
          </p:nvSpPr>
          <p:spPr>
            <a:xfrm>
              <a:off x="1943825" y="328868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67" name="TextBox 766"/>
            <p:cNvSpPr txBox="1"/>
            <p:nvPr/>
          </p:nvSpPr>
          <p:spPr>
            <a:xfrm>
              <a:off x="1947716" y="3609392"/>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Empty Envelope</a:t>
              </a:r>
              <a:endParaRPr lang="en-GB" sz="1200" b="1" dirty="0">
                <a:latin typeface="MV Boli" pitchFamily="2" charset="0"/>
                <a:cs typeface="MV Boli" pitchFamily="2" charset="0"/>
              </a:endParaRPr>
            </a:p>
          </p:txBody>
        </p:sp>
      </p:grpSp>
      <p:grpSp>
        <p:nvGrpSpPr>
          <p:cNvPr id="626" name="Group 625"/>
          <p:cNvGrpSpPr/>
          <p:nvPr/>
        </p:nvGrpSpPr>
        <p:grpSpPr>
          <a:xfrm>
            <a:off x="305817" y="3198075"/>
            <a:ext cx="3787437" cy="1269868"/>
            <a:chOff x="1774180" y="4006625"/>
            <a:chExt cx="3787437" cy="1269868"/>
          </a:xfrm>
        </p:grpSpPr>
        <p:grpSp>
          <p:nvGrpSpPr>
            <p:cNvPr id="737" name="Group 736"/>
            <p:cNvGrpSpPr/>
            <p:nvPr/>
          </p:nvGrpSpPr>
          <p:grpSpPr>
            <a:xfrm>
              <a:off x="3401617" y="4006625"/>
              <a:ext cx="2160000" cy="1265566"/>
              <a:chOff x="-8932200" y="14125748"/>
              <a:chExt cx="2160000" cy="1265566"/>
            </a:xfrm>
          </p:grpSpPr>
          <p:sp>
            <p:nvSpPr>
              <p:cNvPr id="749" name="Right Arrow 748"/>
              <p:cNvSpPr/>
              <p:nvPr/>
            </p:nvSpPr>
            <p:spPr>
              <a:xfrm>
                <a:off x="-8921629" y="1413990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50" name="Right Triangle 749"/>
              <p:cNvSpPr/>
              <p:nvPr/>
            </p:nvSpPr>
            <p:spPr>
              <a:xfrm>
                <a:off x="-7196508" y="1414106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1" name="Rectangle 750"/>
              <p:cNvSpPr/>
              <p:nvPr/>
            </p:nvSpPr>
            <p:spPr>
              <a:xfrm>
                <a:off x="-8932200" y="1414106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52" name="TextBox 751"/>
              <p:cNvSpPr txBox="1"/>
              <p:nvPr/>
            </p:nvSpPr>
            <p:spPr>
              <a:xfrm>
                <a:off x="-8881400" y="1412574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53" name="Right Arrow 752"/>
              <p:cNvSpPr/>
              <p:nvPr/>
            </p:nvSpPr>
            <p:spPr>
              <a:xfrm>
                <a:off x="-8932200" y="1414633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54" name="TextBox 753"/>
              <p:cNvSpPr txBox="1"/>
              <p:nvPr/>
            </p:nvSpPr>
            <p:spPr>
              <a:xfrm>
                <a:off x="-8921629" y="14174314"/>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55" name="TextBox 754"/>
              <p:cNvSpPr txBox="1"/>
              <p:nvPr/>
            </p:nvSpPr>
            <p:spPr>
              <a:xfrm>
                <a:off x="-8928711" y="14541600"/>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sp>
          <p:nvSpPr>
            <p:cNvPr id="738" name="Rectangle 737"/>
            <p:cNvSpPr/>
            <p:nvPr/>
          </p:nvSpPr>
          <p:spPr>
            <a:xfrm>
              <a:off x="1774180" y="4025083"/>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9" name="Rectangle 738"/>
            <p:cNvSpPr/>
            <p:nvPr/>
          </p:nvSpPr>
          <p:spPr>
            <a:xfrm>
              <a:off x="1777356" y="4009102"/>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40" name="TextBox 739"/>
            <p:cNvSpPr txBox="1"/>
            <p:nvPr/>
          </p:nvSpPr>
          <p:spPr>
            <a:xfrm>
              <a:off x="2179357" y="4283277"/>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741" name="Rectangle 740"/>
            <p:cNvSpPr/>
            <p:nvPr/>
          </p:nvSpPr>
          <p:spPr>
            <a:xfrm>
              <a:off x="1774180" y="4025082"/>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42" name="Right Arrow 741"/>
            <p:cNvSpPr/>
            <p:nvPr/>
          </p:nvSpPr>
          <p:spPr>
            <a:xfrm>
              <a:off x="3412188" y="4020783"/>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43" name="Right Triangle 742"/>
            <p:cNvSpPr/>
            <p:nvPr/>
          </p:nvSpPr>
          <p:spPr>
            <a:xfrm>
              <a:off x="5137309" y="402194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44" name="Rectangle 743"/>
            <p:cNvSpPr/>
            <p:nvPr/>
          </p:nvSpPr>
          <p:spPr>
            <a:xfrm>
              <a:off x="3401617" y="402194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45" name="TextBox 744"/>
            <p:cNvSpPr txBox="1"/>
            <p:nvPr/>
          </p:nvSpPr>
          <p:spPr>
            <a:xfrm>
              <a:off x="3452417" y="4006625"/>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46" name="Right Arrow 745"/>
            <p:cNvSpPr/>
            <p:nvPr/>
          </p:nvSpPr>
          <p:spPr>
            <a:xfrm>
              <a:off x="3401617" y="402721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47" name="TextBox 746"/>
            <p:cNvSpPr txBox="1"/>
            <p:nvPr/>
          </p:nvSpPr>
          <p:spPr>
            <a:xfrm>
              <a:off x="3412188" y="409723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48" name="TextBox 747"/>
            <p:cNvSpPr txBox="1"/>
            <p:nvPr/>
          </p:nvSpPr>
          <p:spPr>
            <a:xfrm>
              <a:off x="3416079" y="4417942"/>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grpSp>
        <p:nvGrpSpPr>
          <p:cNvPr id="629" name="Group 628"/>
          <p:cNvGrpSpPr/>
          <p:nvPr/>
        </p:nvGrpSpPr>
        <p:grpSpPr>
          <a:xfrm>
            <a:off x="305817" y="7001271"/>
            <a:ext cx="3787437" cy="1269868"/>
            <a:chOff x="305817" y="7001271"/>
            <a:chExt cx="3787437" cy="1269868"/>
          </a:xfrm>
        </p:grpSpPr>
        <p:sp>
          <p:nvSpPr>
            <p:cNvPr id="709" name="Right Arrow 708"/>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10" name="Right Triangle 709"/>
            <p:cNvSpPr/>
            <p:nvPr/>
          </p:nvSpPr>
          <p:spPr>
            <a:xfrm>
              <a:off x="3668946"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11" name="Rectangle 710"/>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12" name="TextBox 711"/>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13" name="Right Arrow 712"/>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14" name="TextBox 713"/>
            <p:cNvSpPr txBox="1"/>
            <p:nvPr/>
          </p:nvSpPr>
          <p:spPr>
            <a:xfrm>
              <a:off x="1943825" y="7049837"/>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15" name="TextBox 714"/>
            <p:cNvSpPr txBox="1"/>
            <p:nvPr/>
          </p:nvSpPr>
          <p:spPr>
            <a:xfrm>
              <a:off x="1936743" y="7417123"/>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sp>
          <p:nvSpPr>
            <p:cNvPr id="716" name="Rectangle 715"/>
            <p:cNvSpPr/>
            <p:nvPr/>
          </p:nvSpPr>
          <p:spPr>
            <a:xfrm>
              <a:off x="305817" y="7019729"/>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17" name="Rectangle 716"/>
            <p:cNvSpPr/>
            <p:nvPr/>
          </p:nvSpPr>
          <p:spPr>
            <a:xfrm>
              <a:off x="308993" y="7003748"/>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18" name="TextBox 717"/>
            <p:cNvSpPr txBox="1"/>
            <p:nvPr/>
          </p:nvSpPr>
          <p:spPr>
            <a:xfrm>
              <a:off x="710994" y="7277923"/>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719" name="Rectangle 718"/>
            <p:cNvSpPr/>
            <p:nvPr/>
          </p:nvSpPr>
          <p:spPr>
            <a:xfrm>
              <a:off x="305817" y="7019728"/>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0" name="Right Arrow 719"/>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21" name="Rectangle 720"/>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22" name="TextBox 721"/>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23" name="Right Arrow 722"/>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24" name="TextBox 723"/>
            <p:cNvSpPr txBox="1"/>
            <p:nvPr/>
          </p:nvSpPr>
          <p:spPr>
            <a:xfrm>
              <a:off x="1943825" y="7091877"/>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25" name="TextBox 724"/>
            <p:cNvSpPr txBox="1"/>
            <p:nvPr/>
          </p:nvSpPr>
          <p:spPr>
            <a:xfrm>
              <a:off x="1947716" y="7412588"/>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Electricity</a:t>
              </a:r>
              <a:endParaRPr lang="en-GB" sz="1200" b="1" dirty="0">
                <a:latin typeface="MV Boli" pitchFamily="2" charset="0"/>
                <a:cs typeface="MV Boli" pitchFamily="2" charset="0"/>
              </a:endParaRPr>
            </a:p>
          </p:txBody>
        </p:sp>
      </p:grpSp>
      <p:sp>
        <p:nvSpPr>
          <p:cNvPr id="644" name="Freeform 643"/>
          <p:cNvSpPr/>
          <p:nvPr/>
        </p:nvSpPr>
        <p:spPr>
          <a:xfrm>
            <a:off x="5381625" y="3048000"/>
            <a:ext cx="1343025" cy="2524125"/>
          </a:xfrm>
          <a:custGeom>
            <a:avLst/>
            <a:gdLst>
              <a:gd name="connsiteX0" fmla="*/ 0 w 1343025"/>
              <a:gd name="connsiteY0" fmla="*/ 2524125 h 2524125"/>
              <a:gd name="connsiteX1" fmla="*/ 876300 w 1343025"/>
              <a:gd name="connsiteY1" fmla="*/ 2524125 h 2524125"/>
              <a:gd name="connsiteX2" fmla="*/ 876300 w 1343025"/>
              <a:gd name="connsiteY2" fmla="*/ 9525 h 2524125"/>
              <a:gd name="connsiteX3" fmla="*/ 1314450 w 1343025"/>
              <a:gd name="connsiteY3" fmla="*/ 9525 h 2524125"/>
              <a:gd name="connsiteX4" fmla="*/ 1323975 w 1343025"/>
              <a:gd name="connsiteY4" fmla="*/ 0 h 2524125"/>
              <a:gd name="connsiteX5" fmla="*/ 1343025 w 1343025"/>
              <a:gd name="connsiteY5" fmla="*/ 0 h 252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3025" h="2524125">
                <a:moveTo>
                  <a:pt x="0" y="2524125"/>
                </a:moveTo>
                <a:lnTo>
                  <a:pt x="876300" y="2524125"/>
                </a:lnTo>
                <a:lnTo>
                  <a:pt x="876300" y="9525"/>
                </a:lnTo>
                <a:lnTo>
                  <a:pt x="1314450" y="9525"/>
                </a:lnTo>
                <a:lnTo>
                  <a:pt x="1323975" y="0"/>
                </a:lnTo>
                <a:lnTo>
                  <a:pt x="1343025" y="0"/>
                </a:lnTo>
              </a:path>
            </a:pathLst>
          </a:custGeom>
          <a:noFill/>
          <a:ln w="38100">
            <a:solidFill>
              <a:schemeClr val="accent4">
                <a:lumMod val="50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48" name="Straight Arrow Connector 647"/>
          <p:cNvCxnSpPr/>
          <p:nvPr/>
        </p:nvCxnSpPr>
        <p:spPr>
          <a:xfrm>
            <a:off x="4757304" y="4064396"/>
            <a:ext cx="0" cy="452034"/>
          </a:xfrm>
          <a:prstGeom prst="straightConnector1">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073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2" name="Group 611"/>
          <p:cNvGrpSpPr/>
          <p:nvPr/>
        </p:nvGrpSpPr>
        <p:grpSpPr>
          <a:xfrm>
            <a:off x="6711679" y="2346820"/>
            <a:ext cx="2160000" cy="1265566"/>
            <a:chOff x="5533704" y="2312763"/>
            <a:chExt cx="2160000" cy="1265566"/>
          </a:xfrm>
        </p:grpSpPr>
        <p:sp>
          <p:nvSpPr>
            <p:cNvPr id="782" name="Right Arrow 781"/>
            <p:cNvSpPr/>
            <p:nvPr/>
          </p:nvSpPr>
          <p:spPr>
            <a:xfrm>
              <a:off x="5544275" y="2326921"/>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3" name="Right Triangle 782"/>
            <p:cNvSpPr/>
            <p:nvPr/>
          </p:nvSpPr>
          <p:spPr>
            <a:xfrm>
              <a:off x="7269396" y="2328081"/>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4" name="Rectangle 783"/>
            <p:cNvSpPr/>
            <p:nvPr/>
          </p:nvSpPr>
          <p:spPr>
            <a:xfrm>
              <a:off x="5533704" y="2328081"/>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85" name="TextBox 784"/>
            <p:cNvSpPr txBox="1"/>
            <p:nvPr/>
          </p:nvSpPr>
          <p:spPr>
            <a:xfrm>
              <a:off x="5584504" y="2312763"/>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86" name="Right Arrow 785"/>
            <p:cNvSpPr/>
            <p:nvPr/>
          </p:nvSpPr>
          <p:spPr>
            <a:xfrm>
              <a:off x="5533704" y="2333353"/>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7" name="TextBox 786"/>
            <p:cNvSpPr txBox="1"/>
            <p:nvPr/>
          </p:nvSpPr>
          <p:spPr>
            <a:xfrm>
              <a:off x="5544275" y="2361329"/>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88" name="TextBox 787"/>
            <p:cNvSpPr txBox="1"/>
            <p:nvPr/>
          </p:nvSpPr>
          <p:spPr>
            <a:xfrm>
              <a:off x="5537193" y="2728615"/>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Envelope with letter inside</a:t>
              </a:r>
              <a:endParaRPr lang="en-GB" sz="1200" b="1" dirty="0">
                <a:latin typeface="MV Boli" pitchFamily="2" charset="0"/>
                <a:cs typeface="MV Boli" pitchFamily="2" charset="0"/>
              </a:endParaRPr>
            </a:p>
          </p:txBody>
        </p:sp>
      </p:grpSp>
      <p:sp>
        <p:nvSpPr>
          <p:cNvPr id="630" name="Rectangle 629"/>
          <p:cNvSpPr/>
          <p:nvPr/>
        </p:nvSpPr>
        <p:spPr>
          <a:xfrm>
            <a:off x="9737578" y="1020973"/>
            <a:ext cx="2196001" cy="8282683"/>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1" name="Rectangle 630"/>
          <p:cNvSpPr/>
          <p:nvPr/>
        </p:nvSpPr>
        <p:spPr>
          <a:xfrm>
            <a:off x="9737579" y="1020974"/>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632" name="TextBox 631"/>
          <p:cNvSpPr txBox="1"/>
          <p:nvPr/>
        </p:nvSpPr>
        <p:spPr>
          <a:xfrm>
            <a:off x="9766319"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633" name="TextBox 632"/>
          <p:cNvSpPr txBox="1"/>
          <p:nvPr/>
        </p:nvSpPr>
        <p:spPr>
          <a:xfrm>
            <a:off x="9836998"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Postal system</a:t>
            </a:r>
            <a:endParaRPr lang="en-GB" sz="1200" b="1" dirty="0">
              <a:latin typeface="MV Boli" pitchFamily="2" charset="0"/>
              <a:cs typeface="MV Boli" pitchFamily="2" charset="0"/>
            </a:endParaRPr>
          </a:p>
        </p:txBody>
      </p:sp>
      <p:grpSp>
        <p:nvGrpSpPr>
          <p:cNvPr id="634" name="Group 633"/>
          <p:cNvGrpSpPr/>
          <p:nvPr/>
        </p:nvGrpSpPr>
        <p:grpSpPr>
          <a:xfrm>
            <a:off x="10196054" y="1894811"/>
            <a:ext cx="1260000" cy="2169585"/>
            <a:chOff x="4127304" y="1894811"/>
            <a:chExt cx="1260000" cy="2169585"/>
          </a:xfrm>
        </p:grpSpPr>
        <p:sp>
          <p:nvSpPr>
            <p:cNvPr id="705" name="Rectangle 704"/>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6" name="Rectangle 705"/>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07" name="Rectangle 706"/>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8" name="TextBox 707"/>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Transport</a:t>
              </a:r>
              <a:endParaRPr lang="en-GB" sz="1200" b="1" dirty="0">
                <a:latin typeface="MV Boli" pitchFamily="2" charset="0"/>
                <a:cs typeface="MV Boli" pitchFamily="2" charset="0"/>
              </a:endParaRPr>
            </a:p>
          </p:txBody>
        </p:sp>
      </p:grpSp>
      <p:sp>
        <p:nvSpPr>
          <p:cNvPr id="635" name="Right Triangle 634"/>
          <p:cNvSpPr/>
          <p:nvPr/>
        </p:nvSpPr>
        <p:spPr>
          <a:xfrm>
            <a:off x="973769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6" name="Right Triangle 635"/>
          <p:cNvSpPr/>
          <p:nvPr/>
        </p:nvSpPr>
        <p:spPr>
          <a:xfrm>
            <a:off x="973769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7" name="Right Triangle 636"/>
          <p:cNvSpPr/>
          <p:nvPr/>
        </p:nvSpPr>
        <p:spPr>
          <a:xfrm>
            <a:off x="9737696" y="636345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638" name="Group 637"/>
          <p:cNvGrpSpPr/>
          <p:nvPr/>
        </p:nvGrpSpPr>
        <p:grpSpPr>
          <a:xfrm>
            <a:off x="6243215" y="7843113"/>
            <a:ext cx="3787437" cy="1269868"/>
            <a:chOff x="305817" y="7001271"/>
            <a:chExt cx="3787437" cy="1269868"/>
          </a:xfrm>
        </p:grpSpPr>
        <p:sp>
          <p:nvSpPr>
            <p:cNvPr id="688" name="Right Arrow 687"/>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89" name="Right Triangle 688"/>
            <p:cNvSpPr/>
            <p:nvPr/>
          </p:nvSpPr>
          <p:spPr>
            <a:xfrm>
              <a:off x="3668946"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0" name="Rectangle 689"/>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91" name="TextBox 690"/>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92" name="Right Arrow 691"/>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93" name="TextBox 692"/>
            <p:cNvSpPr txBox="1"/>
            <p:nvPr/>
          </p:nvSpPr>
          <p:spPr>
            <a:xfrm>
              <a:off x="1943825" y="7049837"/>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94" name="TextBox 693"/>
            <p:cNvSpPr txBox="1"/>
            <p:nvPr/>
          </p:nvSpPr>
          <p:spPr>
            <a:xfrm>
              <a:off x="1936743" y="7417123"/>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sp>
          <p:nvSpPr>
            <p:cNvPr id="695" name="Rectangle 694"/>
            <p:cNvSpPr/>
            <p:nvPr/>
          </p:nvSpPr>
          <p:spPr>
            <a:xfrm>
              <a:off x="305817" y="7019729"/>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6" name="Rectangle 695"/>
            <p:cNvSpPr/>
            <p:nvPr/>
          </p:nvSpPr>
          <p:spPr>
            <a:xfrm>
              <a:off x="308993" y="7003748"/>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97" name="TextBox 696"/>
            <p:cNvSpPr txBox="1"/>
            <p:nvPr/>
          </p:nvSpPr>
          <p:spPr>
            <a:xfrm>
              <a:off x="710994" y="7277923"/>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698" name="Rectangle 697"/>
            <p:cNvSpPr/>
            <p:nvPr/>
          </p:nvSpPr>
          <p:spPr>
            <a:xfrm>
              <a:off x="305817" y="7019728"/>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99" name="Right Arrow 698"/>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00" name="Rectangle 699"/>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01" name="TextBox 700"/>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02" name="Right Arrow 701"/>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03" name="TextBox 702"/>
            <p:cNvSpPr txBox="1"/>
            <p:nvPr/>
          </p:nvSpPr>
          <p:spPr>
            <a:xfrm>
              <a:off x="1943825" y="7091877"/>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04" name="TextBox 703"/>
            <p:cNvSpPr txBox="1"/>
            <p:nvPr/>
          </p:nvSpPr>
          <p:spPr>
            <a:xfrm>
              <a:off x="1947716" y="7412588"/>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Fuel</a:t>
              </a:r>
              <a:endParaRPr lang="en-GB" sz="1200" b="1" dirty="0">
                <a:latin typeface="MV Boli" pitchFamily="2" charset="0"/>
                <a:cs typeface="MV Boli" pitchFamily="2" charset="0"/>
              </a:endParaRPr>
            </a:p>
          </p:txBody>
        </p:sp>
      </p:grpSp>
      <p:grpSp>
        <p:nvGrpSpPr>
          <p:cNvPr id="639" name="Group 638"/>
          <p:cNvGrpSpPr/>
          <p:nvPr/>
        </p:nvGrpSpPr>
        <p:grpSpPr>
          <a:xfrm>
            <a:off x="6243215" y="6348141"/>
            <a:ext cx="3787437" cy="1269868"/>
            <a:chOff x="305817" y="7001271"/>
            <a:chExt cx="3787437" cy="1269868"/>
          </a:xfrm>
        </p:grpSpPr>
        <p:sp>
          <p:nvSpPr>
            <p:cNvPr id="671" name="Right Arrow 670"/>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72" name="Right Triangle 671"/>
            <p:cNvSpPr/>
            <p:nvPr/>
          </p:nvSpPr>
          <p:spPr>
            <a:xfrm>
              <a:off x="3668946"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73" name="Rectangle 672"/>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74" name="TextBox 673"/>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75" name="Right Arrow 674"/>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76" name="TextBox 675"/>
            <p:cNvSpPr txBox="1"/>
            <p:nvPr/>
          </p:nvSpPr>
          <p:spPr>
            <a:xfrm>
              <a:off x="1943825" y="7049837"/>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77" name="TextBox 676"/>
            <p:cNvSpPr txBox="1"/>
            <p:nvPr/>
          </p:nvSpPr>
          <p:spPr>
            <a:xfrm>
              <a:off x="1936743" y="7417123"/>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sp>
          <p:nvSpPr>
            <p:cNvPr id="678" name="Rectangle 677"/>
            <p:cNvSpPr/>
            <p:nvPr/>
          </p:nvSpPr>
          <p:spPr>
            <a:xfrm>
              <a:off x="305817" y="7019729"/>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79" name="Rectangle 678"/>
            <p:cNvSpPr/>
            <p:nvPr/>
          </p:nvSpPr>
          <p:spPr>
            <a:xfrm>
              <a:off x="308993" y="7003748"/>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80" name="TextBox 679"/>
            <p:cNvSpPr txBox="1"/>
            <p:nvPr/>
          </p:nvSpPr>
          <p:spPr>
            <a:xfrm>
              <a:off x="710994" y="7277923"/>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681" name="Rectangle 680"/>
            <p:cNvSpPr/>
            <p:nvPr/>
          </p:nvSpPr>
          <p:spPr>
            <a:xfrm>
              <a:off x="305817" y="7019728"/>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82" name="Right Arrow 681"/>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83" name="Rectangle 682"/>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84" name="TextBox 683"/>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85" name="Right Arrow 684"/>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86" name="TextBox 685"/>
            <p:cNvSpPr txBox="1"/>
            <p:nvPr/>
          </p:nvSpPr>
          <p:spPr>
            <a:xfrm>
              <a:off x="1943825" y="7091877"/>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87" name="TextBox 686"/>
            <p:cNvSpPr txBox="1"/>
            <p:nvPr/>
          </p:nvSpPr>
          <p:spPr>
            <a:xfrm>
              <a:off x="1947716" y="7412588"/>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Electricity</a:t>
              </a:r>
              <a:endParaRPr lang="en-GB" sz="1200" b="1" dirty="0">
                <a:latin typeface="MV Boli" pitchFamily="2" charset="0"/>
                <a:cs typeface="MV Boli" pitchFamily="2" charset="0"/>
              </a:endParaRPr>
            </a:p>
          </p:txBody>
        </p:sp>
      </p:grpSp>
      <p:grpSp>
        <p:nvGrpSpPr>
          <p:cNvPr id="640" name="Group 639"/>
          <p:cNvGrpSpPr/>
          <p:nvPr/>
        </p:nvGrpSpPr>
        <p:grpSpPr>
          <a:xfrm>
            <a:off x="12235363" y="2346820"/>
            <a:ext cx="2160000" cy="1265566"/>
            <a:chOff x="5533704" y="2312763"/>
            <a:chExt cx="2160000" cy="1265566"/>
          </a:xfrm>
        </p:grpSpPr>
        <p:sp>
          <p:nvSpPr>
            <p:cNvPr id="664" name="Right Arrow 663"/>
            <p:cNvSpPr/>
            <p:nvPr/>
          </p:nvSpPr>
          <p:spPr>
            <a:xfrm>
              <a:off x="5544275" y="2326921"/>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65" name="Right Triangle 664"/>
            <p:cNvSpPr/>
            <p:nvPr/>
          </p:nvSpPr>
          <p:spPr>
            <a:xfrm>
              <a:off x="7269396" y="2328081"/>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6" name="Rectangle 665"/>
            <p:cNvSpPr/>
            <p:nvPr/>
          </p:nvSpPr>
          <p:spPr>
            <a:xfrm>
              <a:off x="5533704" y="2328081"/>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67" name="TextBox 666"/>
            <p:cNvSpPr txBox="1"/>
            <p:nvPr/>
          </p:nvSpPr>
          <p:spPr>
            <a:xfrm>
              <a:off x="5584504" y="2312763"/>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68" name="Right Arrow 667"/>
            <p:cNvSpPr/>
            <p:nvPr/>
          </p:nvSpPr>
          <p:spPr>
            <a:xfrm>
              <a:off x="5533704" y="2333353"/>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69" name="TextBox 668"/>
            <p:cNvSpPr txBox="1"/>
            <p:nvPr/>
          </p:nvSpPr>
          <p:spPr>
            <a:xfrm>
              <a:off x="5544275" y="2361329"/>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70" name="TextBox 669"/>
            <p:cNvSpPr txBox="1"/>
            <p:nvPr/>
          </p:nvSpPr>
          <p:spPr>
            <a:xfrm>
              <a:off x="5537193" y="2728615"/>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Envelope with letter inside</a:t>
              </a:r>
              <a:endParaRPr lang="en-GB" sz="1200" b="1" dirty="0">
                <a:latin typeface="MV Boli" pitchFamily="2" charset="0"/>
                <a:cs typeface="MV Boli" pitchFamily="2" charset="0"/>
              </a:endParaRPr>
            </a:p>
          </p:txBody>
        </p:sp>
      </p:grpSp>
      <p:cxnSp>
        <p:nvCxnSpPr>
          <p:cNvPr id="645" name="Straight Connector 644"/>
          <p:cNvCxnSpPr>
            <a:stCxn id="786" idx="3"/>
          </p:cNvCxnSpPr>
          <p:nvPr/>
        </p:nvCxnSpPr>
        <p:spPr>
          <a:xfrm>
            <a:off x="8871679" y="2989898"/>
            <a:ext cx="1324375" cy="3823"/>
          </a:xfrm>
          <a:prstGeom prst="line">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46" name="Straight Connector 645"/>
          <p:cNvCxnSpPr>
            <a:endCxn id="664" idx="1"/>
          </p:cNvCxnSpPr>
          <p:nvPr/>
        </p:nvCxnSpPr>
        <p:spPr>
          <a:xfrm>
            <a:off x="11456054" y="2981315"/>
            <a:ext cx="789880" cy="2151"/>
          </a:xfrm>
          <a:prstGeom prst="line">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sp>
        <p:nvSpPr>
          <p:cNvPr id="213" name="Rectangle 212"/>
          <p:cNvSpPr/>
          <p:nvPr/>
        </p:nvSpPr>
        <p:spPr>
          <a:xfrm>
            <a:off x="3668828" y="1020974"/>
            <a:ext cx="2196001" cy="8282682"/>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4" name="Rectangle 213"/>
          <p:cNvSpPr/>
          <p:nvPr/>
        </p:nvSpPr>
        <p:spPr>
          <a:xfrm>
            <a:off x="3668829" y="1020977"/>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215" name="TextBox 214"/>
          <p:cNvSpPr txBox="1"/>
          <p:nvPr/>
        </p:nvSpPr>
        <p:spPr>
          <a:xfrm>
            <a:off x="3697569"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216" name="TextBox 215"/>
          <p:cNvSpPr txBox="1"/>
          <p:nvPr/>
        </p:nvSpPr>
        <p:spPr>
          <a:xfrm>
            <a:off x="3768248"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Office with desktop printer</a:t>
            </a:r>
            <a:endParaRPr lang="en-GB" sz="1200" b="1" dirty="0">
              <a:latin typeface="MV Boli" pitchFamily="2" charset="0"/>
              <a:cs typeface="MV Boli" pitchFamily="2" charset="0"/>
            </a:endParaRPr>
          </a:p>
        </p:txBody>
      </p:sp>
      <p:sp>
        <p:nvSpPr>
          <p:cNvPr id="231" name="Freeform 230"/>
          <p:cNvSpPr/>
          <p:nvPr/>
        </p:nvSpPr>
        <p:spPr>
          <a:xfrm>
            <a:off x="5381625" y="3048000"/>
            <a:ext cx="1343025" cy="2524125"/>
          </a:xfrm>
          <a:custGeom>
            <a:avLst/>
            <a:gdLst>
              <a:gd name="connsiteX0" fmla="*/ 0 w 1343025"/>
              <a:gd name="connsiteY0" fmla="*/ 2524125 h 2524125"/>
              <a:gd name="connsiteX1" fmla="*/ 876300 w 1343025"/>
              <a:gd name="connsiteY1" fmla="*/ 2524125 h 2524125"/>
              <a:gd name="connsiteX2" fmla="*/ 876300 w 1343025"/>
              <a:gd name="connsiteY2" fmla="*/ 9525 h 2524125"/>
              <a:gd name="connsiteX3" fmla="*/ 1314450 w 1343025"/>
              <a:gd name="connsiteY3" fmla="*/ 9525 h 2524125"/>
              <a:gd name="connsiteX4" fmla="*/ 1323975 w 1343025"/>
              <a:gd name="connsiteY4" fmla="*/ 0 h 2524125"/>
              <a:gd name="connsiteX5" fmla="*/ 1343025 w 1343025"/>
              <a:gd name="connsiteY5" fmla="*/ 0 h 252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3025" h="2524125">
                <a:moveTo>
                  <a:pt x="0" y="2524125"/>
                </a:moveTo>
                <a:lnTo>
                  <a:pt x="876300" y="2524125"/>
                </a:lnTo>
                <a:lnTo>
                  <a:pt x="876300" y="9525"/>
                </a:lnTo>
                <a:lnTo>
                  <a:pt x="1314450" y="9525"/>
                </a:lnTo>
                <a:lnTo>
                  <a:pt x="1323975" y="0"/>
                </a:lnTo>
                <a:lnTo>
                  <a:pt x="1343025" y="0"/>
                </a:lnTo>
              </a:path>
            </a:pathLst>
          </a:custGeom>
          <a:noFill/>
          <a:ln w="38100">
            <a:solidFill>
              <a:schemeClr val="accent4">
                <a:lumMod val="50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Rectangle 231"/>
          <p:cNvSpPr/>
          <p:nvPr/>
        </p:nvSpPr>
        <p:spPr>
          <a:xfrm>
            <a:off x="14716195" y="1020973"/>
            <a:ext cx="2196001" cy="8268170"/>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3" name="Rectangle 232"/>
          <p:cNvSpPr/>
          <p:nvPr/>
        </p:nvSpPr>
        <p:spPr>
          <a:xfrm>
            <a:off x="14716196" y="1020974"/>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234" name="TextBox 233"/>
          <p:cNvSpPr txBox="1"/>
          <p:nvPr/>
        </p:nvSpPr>
        <p:spPr>
          <a:xfrm>
            <a:off x="14744936"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235" name="TextBox 234"/>
          <p:cNvSpPr txBox="1"/>
          <p:nvPr/>
        </p:nvSpPr>
        <p:spPr>
          <a:xfrm>
            <a:off x="14815615"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Recipient’s house</a:t>
            </a:r>
            <a:endParaRPr lang="en-GB" sz="1200" b="1" dirty="0">
              <a:latin typeface="MV Boli" pitchFamily="2" charset="0"/>
              <a:cs typeface="MV Boli" pitchFamily="2" charset="0"/>
            </a:endParaRPr>
          </a:p>
        </p:txBody>
      </p:sp>
      <p:cxnSp>
        <p:nvCxnSpPr>
          <p:cNvPr id="248" name="Straight Connector 247"/>
          <p:cNvCxnSpPr/>
          <p:nvPr/>
        </p:nvCxnSpPr>
        <p:spPr>
          <a:xfrm flipV="1">
            <a:off x="14395363" y="2981315"/>
            <a:ext cx="779308" cy="2151"/>
          </a:xfrm>
          <a:prstGeom prst="line">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668828" y="1020973"/>
            <a:ext cx="13243368" cy="8282683"/>
          </a:xfrm>
          <a:prstGeom prst="rect">
            <a:avLst/>
          </a:prstGeom>
          <a:noFill/>
          <a:ln w="3175">
            <a:solidFill>
              <a:schemeClr val="bg1">
                <a:lumMod val="95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85744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Rectangle 599"/>
          <p:cNvSpPr/>
          <p:nvPr/>
        </p:nvSpPr>
        <p:spPr>
          <a:xfrm>
            <a:off x="14716195" y="1020973"/>
            <a:ext cx="2196001" cy="8282684"/>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01" name="Rectangle 600"/>
          <p:cNvSpPr/>
          <p:nvPr/>
        </p:nvSpPr>
        <p:spPr>
          <a:xfrm>
            <a:off x="14716196" y="1020974"/>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602" name="TextBox 601"/>
          <p:cNvSpPr txBox="1"/>
          <p:nvPr/>
        </p:nvSpPr>
        <p:spPr>
          <a:xfrm>
            <a:off x="14744936"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603" name="TextBox 602"/>
          <p:cNvSpPr txBox="1"/>
          <p:nvPr/>
        </p:nvSpPr>
        <p:spPr>
          <a:xfrm>
            <a:off x="14815615"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Recipient’s house</a:t>
            </a:r>
            <a:endParaRPr lang="en-GB" sz="1200" b="1" dirty="0">
              <a:latin typeface="MV Boli" pitchFamily="2" charset="0"/>
              <a:cs typeface="MV Boli" pitchFamily="2" charset="0"/>
            </a:endParaRPr>
          </a:p>
        </p:txBody>
      </p:sp>
      <p:sp>
        <p:nvSpPr>
          <p:cNvPr id="789" name="Rectangle 788"/>
          <p:cNvSpPr/>
          <p:nvPr/>
        </p:nvSpPr>
        <p:spPr>
          <a:xfrm>
            <a:off x="15174671" y="4516430"/>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0" name="Rectangle 789"/>
          <p:cNvSpPr/>
          <p:nvPr/>
        </p:nvSpPr>
        <p:spPr>
          <a:xfrm>
            <a:off x="15174671" y="4529130"/>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1" name="Rectangle 790"/>
          <p:cNvSpPr/>
          <p:nvPr/>
        </p:nvSpPr>
        <p:spPr>
          <a:xfrm>
            <a:off x="15174671" y="4516430"/>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2" name="TextBox 791"/>
          <p:cNvSpPr txBox="1"/>
          <p:nvPr/>
        </p:nvSpPr>
        <p:spPr>
          <a:xfrm>
            <a:off x="15174671" y="4817130"/>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Read letter</a:t>
            </a:r>
            <a:endParaRPr lang="en-GB" sz="1200" b="1" dirty="0">
              <a:latin typeface="MV Boli" pitchFamily="2" charset="0"/>
              <a:cs typeface="MV Boli" pitchFamily="2" charset="0"/>
            </a:endParaRPr>
          </a:p>
        </p:txBody>
      </p:sp>
      <p:sp>
        <p:nvSpPr>
          <p:cNvPr id="624" name="Right Triangle 623"/>
          <p:cNvSpPr/>
          <p:nvPr/>
        </p:nvSpPr>
        <p:spPr>
          <a:xfrm>
            <a:off x="14716313"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9" name="Right Arrow 728"/>
          <p:cNvSpPr/>
          <p:nvPr/>
        </p:nvSpPr>
        <p:spPr>
          <a:xfrm>
            <a:off x="16616494" y="4980446"/>
            <a:ext cx="2149429" cy="1244976"/>
          </a:xfrm>
          <a:prstGeom prst="rightArrow">
            <a:avLst>
              <a:gd name="adj1" fmla="val 100000"/>
              <a:gd name="adj2" fmla="val 3272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30" name="Right Triangle 729"/>
          <p:cNvSpPr/>
          <p:nvPr/>
        </p:nvSpPr>
        <p:spPr>
          <a:xfrm>
            <a:off x="18341615" y="498160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1" name="Rectangle 730"/>
          <p:cNvSpPr/>
          <p:nvPr/>
        </p:nvSpPr>
        <p:spPr>
          <a:xfrm>
            <a:off x="16605923" y="498160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32" name="TextBox 731"/>
          <p:cNvSpPr txBox="1"/>
          <p:nvPr/>
        </p:nvSpPr>
        <p:spPr>
          <a:xfrm>
            <a:off x="16656723" y="4966288"/>
            <a:ext cx="1748490" cy="246221"/>
          </a:xfrm>
          <a:prstGeom prst="rect">
            <a:avLst/>
          </a:prstGeom>
          <a:noFill/>
        </p:spPr>
        <p:txBody>
          <a:bodyPr wrap="square" lIns="0" tIns="0" rIns="0" bIns="0" rtlCol="0" anchor="ctr" anchorCtr="0">
            <a:spAutoFit/>
          </a:bodyPr>
          <a:lstStyle/>
          <a:p>
            <a:pPr algn="ctr"/>
            <a:r>
              <a:rPr lang="en-GB" sz="1600" b="1" dirty="0" smtClean="0"/>
              <a:t>Waste</a:t>
            </a:r>
            <a:endParaRPr lang="en-GB" sz="1600" b="1" dirty="0"/>
          </a:p>
        </p:txBody>
      </p:sp>
      <p:sp>
        <p:nvSpPr>
          <p:cNvPr id="733" name="Right Arrow 732"/>
          <p:cNvSpPr/>
          <p:nvPr/>
        </p:nvSpPr>
        <p:spPr>
          <a:xfrm>
            <a:off x="16605923" y="498687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34" name="TextBox 733"/>
          <p:cNvSpPr txBox="1"/>
          <p:nvPr/>
        </p:nvSpPr>
        <p:spPr>
          <a:xfrm>
            <a:off x="16616494" y="5056894"/>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36" name="TextBox 735"/>
          <p:cNvSpPr txBox="1"/>
          <p:nvPr/>
        </p:nvSpPr>
        <p:spPr>
          <a:xfrm>
            <a:off x="16616494" y="5369373"/>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Waste paper</a:t>
            </a:r>
            <a:endParaRPr lang="en-GB" sz="1200" b="1" dirty="0">
              <a:latin typeface="MV Boli" pitchFamily="2" charset="0"/>
              <a:cs typeface="MV Boli" pitchFamily="2" charset="0"/>
            </a:endParaRPr>
          </a:p>
        </p:txBody>
      </p:sp>
      <p:sp>
        <p:nvSpPr>
          <p:cNvPr id="664" name="Right Arrow 663"/>
          <p:cNvSpPr/>
          <p:nvPr/>
        </p:nvSpPr>
        <p:spPr>
          <a:xfrm>
            <a:off x="12245934" y="2360978"/>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65" name="Right Triangle 664"/>
          <p:cNvSpPr/>
          <p:nvPr/>
        </p:nvSpPr>
        <p:spPr>
          <a:xfrm>
            <a:off x="13971055" y="2362138"/>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6" name="Rectangle 665"/>
          <p:cNvSpPr/>
          <p:nvPr/>
        </p:nvSpPr>
        <p:spPr>
          <a:xfrm>
            <a:off x="12235363" y="2362138"/>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67" name="TextBox 666"/>
          <p:cNvSpPr txBox="1"/>
          <p:nvPr/>
        </p:nvSpPr>
        <p:spPr>
          <a:xfrm>
            <a:off x="12286163" y="2346820"/>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68" name="Right Arrow 667"/>
          <p:cNvSpPr/>
          <p:nvPr/>
        </p:nvSpPr>
        <p:spPr>
          <a:xfrm>
            <a:off x="12235363" y="2367410"/>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69" name="TextBox 668"/>
          <p:cNvSpPr txBox="1"/>
          <p:nvPr/>
        </p:nvSpPr>
        <p:spPr>
          <a:xfrm>
            <a:off x="12245934" y="2395386"/>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70" name="TextBox 669"/>
          <p:cNvSpPr txBox="1"/>
          <p:nvPr/>
        </p:nvSpPr>
        <p:spPr>
          <a:xfrm>
            <a:off x="12238852" y="2762672"/>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Envelope with letter inside</a:t>
            </a:r>
            <a:endParaRPr lang="en-GB" sz="1200" b="1" dirty="0">
              <a:latin typeface="MV Boli" pitchFamily="2" charset="0"/>
              <a:cs typeface="MV Boli" pitchFamily="2" charset="0"/>
            </a:endParaRPr>
          </a:p>
        </p:txBody>
      </p:sp>
      <p:sp>
        <p:nvSpPr>
          <p:cNvPr id="660" name="Rectangle 659"/>
          <p:cNvSpPr/>
          <p:nvPr/>
        </p:nvSpPr>
        <p:spPr>
          <a:xfrm>
            <a:off x="15174671"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1" name="Rectangle 660"/>
          <p:cNvSpPr/>
          <p:nvPr/>
        </p:nvSpPr>
        <p:spPr>
          <a:xfrm>
            <a:off x="15174671"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62" name="Rectangle 661"/>
          <p:cNvSpPr/>
          <p:nvPr/>
        </p:nvSpPr>
        <p:spPr>
          <a:xfrm>
            <a:off x="15174671"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3" name="TextBox 662"/>
          <p:cNvSpPr txBox="1"/>
          <p:nvPr/>
        </p:nvSpPr>
        <p:spPr>
          <a:xfrm>
            <a:off x="15174671"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Open envelope</a:t>
            </a:r>
            <a:endParaRPr lang="en-GB" sz="1200" b="1" dirty="0">
              <a:latin typeface="MV Boli" pitchFamily="2" charset="0"/>
              <a:cs typeface="MV Boli" pitchFamily="2" charset="0"/>
            </a:endParaRPr>
          </a:p>
        </p:txBody>
      </p:sp>
      <p:sp>
        <p:nvSpPr>
          <p:cNvPr id="652" name="Right Arrow 651"/>
          <p:cNvSpPr/>
          <p:nvPr/>
        </p:nvSpPr>
        <p:spPr>
          <a:xfrm>
            <a:off x="16616494" y="2358827"/>
            <a:ext cx="2149429" cy="1244976"/>
          </a:xfrm>
          <a:prstGeom prst="rightArrow">
            <a:avLst>
              <a:gd name="adj1" fmla="val 100000"/>
              <a:gd name="adj2" fmla="val 3272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53" name="Right Triangle 652"/>
          <p:cNvSpPr/>
          <p:nvPr/>
        </p:nvSpPr>
        <p:spPr>
          <a:xfrm>
            <a:off x="18341615" y="2359987"/>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4" name="Rectangle 653"/>
          <p:cNvSpPr/>
          <p:nvPr/>
        </p:nvSpPr>
        <p:spPr>
          <a:xfrm>
            <a:off x="16605923" y="2359987"/>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55" name="TextBox 654"/>
          <p:cNvSpPr txBox="1"/>
          <p:nvPr/>
        </p:nvSpPr>
        <p:spPr>
          <a:xfrm>
            <a:off x="16656723" y="2344669"/>
            <a:ext cx="1748490" cy="246221"/>
          </a:xfrm>
          <a:prstGeom prst="rect">
            <a:avLst/>
          </a:prstGeom>
          <a:noFill/>
        </p:spPr>
        <p:txBody>
          <a:bodyPr wrap="square" lIns="0" tIns="0" rIns="0" bIns="0" rtlCol="0" anchor="ctr" anchorCtr="0">
            <a:spAutoFit/>
          </a:bodyPr>
          <a:lstStyle/>
          <a:p>
            <a:pPr algn="ctr"/>
            <a:r>
              <a:rPr lang="en-GB" sz="1600" b="1" dirty="0" smtClean="0"/>
              <a:t>Waste</a:t>
            </a:r>
            <a:endParaRPr lang="en-GB" sz="1600" b="1" dirty="0"/>
          </a:p>
        </p:txBody>
      </p:sp>
      <p:sp>
        <p:nvSpPr>
          <p:cNvPr id="656" name="Right Arrow 655"/>
          <p:cNvSpPr/>
          <p:nvPr/>
        </p:nvSpPr>
        <p:spPr>
          <a:xfrm>
            <a:off x="16605923" y="2365259"/>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57" name="TextBox 656"/>
          <p:cNvSpPr txBox="1"/>
          <p:nvPr/>
        </p:nvSpPr>
        <p:spPr>
          <a:xfrm>
            <a:off x="16616494" y="2435275"/>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59" name="TextBox 658"/>
          <p:cNvSpPr txBox="1"/>
          <p:nvPr/>
        </p:nvSpPr>
        <p:spPr>
          <a:xfrm>
            <a:off x="16616494" y="2747754"/>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Waste envelope</a:t>
            </a:r>
            <a:endParaRPr lang="en-GB" sz="1200" b="1" dirty="0">
              <a:latin typeface="MV Boli" pitchFamily="2" charset="0"/>
              <a:cs typeface="MV Boli" pitchFamily="2" charset="0"/>
            </a:endParaRPr>
          </a:p>
        </p:txBody>
      </p:sp>
      <p:cxnSp>
        <p:nvCxnSpPr>
          <p:cNvPr id="643" name="Straight Arrow Connector 642"/>
          <p:cNvCxnSpPr/>
          <p:nvPr/>
        </p:nvCxnSpPr>
        <p:spPr>
          <a:xfrm>
            <a:off x="15804671" y="4064396"/>
            <a:ext cx="0" cy="452034"/>
          </a:xfrm>
          <a:prstGeom prst="straightConnector1">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47" name="Straight Connector 646"/>
          <p:cNvCxnSpPr>
            <a:stCxn id="664" idx="3"/>
          </p:cNvCxnSpPr>
          <p:nvPr/>
        </p:nvCxnSpPr>
        <p:spPr>
          <a:xfrm flipV="1">
            <a:off x="14395363" y="2981315"/>
            <a:ext cx="779308" cy="2151"/>
          </a:xfrm>
          <a:prstGeom prst="line">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sp>
        <p:nvSpPr>
          <p:cNvPr id="214" name="Rectangle 213"/>
          <p:cNvSpPr/>
          <p:nvPr/>
        </p:nvSpPr>
        <p:spPr>
          <a:xfrm>
            <a:off x="5522555" y="1020973"/>
            <a:ext cx="13243368" cy="8282683"/>
          </a:xfrm>
          <a:prstGeom prst="rect">
            <a:avLst/>
          </a:prstGeom>
          <a:noFill/>
          <a:ln w="3175">
            <a:solidFill>
              <a:schemeClr val="bg1">
                <a:lumMod val="95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Rectangle 214"/>
          <p:cNvSpPr/>
          <p:nvPr/>
        </p:nvSpPr>
        <p:spPr>
          <a:xfrm>
            <a:off x="7149992" y="1020973"/>
            <a:ext cx="13243368" cy="8282683"/>
          </a:xfrm>
          <a:prstGeom prst="rect">
            <a:avLst/>
          </a:prstGeom>
          <a:noFill/>
          <a:ln w="3175">
            <a:solidFill>
              <a:schemeClr val="bg1">
                <a:lumMod val="95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87414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7149992" y="1020973"/>
            <a:ext cx="13243368" cy="8282683"/>
          </a:xfrm>
          <a:prstGeom prst="rect">
            <a:avLst/>
          </a:prstGeom>
          <a:noFill/>
          <a:ln w="3175">
            <a:solidFill>
              <a:schemeClr val="bg1">
                <a:lumMod val="95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0" name="Rectangle 599"/>
          <p:cNvSpPr/>
          <p:nvPr/>
        </p:nvSpPr>
        <p:spPr>
          <a:xfrm>
            <a:off x="14716195" y="1020973"/>
            <a:ext cx="2196001" cy="8282684"/>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01" name="Rectangle 600"/>
          <p:cNvSpPr/>
          <p:nvPr/>
        </p:nvSpPr>
        <p:spPr>
          <a:xfrm>
            <a:off x="14716196" y="1020974"/>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602" name="TextBox 601"/>
          <p:cNvSpPr txBox="1"/>
          <p:nvPr/>
        </p:nvSpPr>
        <p:spPr>
          <a:xfrm>
            <a:off x="14744936"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603" name="TextBox 602"/>
          <p:cNvSpPr txBox="1"/>
          <p:nvPr/>
        </p:nvSpPr>
        <p:spPr>
          <a:xfrm>
            <a:off x="14815615"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Recipient’s house</a:t>
            </a:r>
            <a:endParaRPr lang="en-GB" sz="1200" b="1" dirty="0">
              <a:latin typeface="MV Boli" pitchFamily="2" charset="0"/>
              <a:cs typeface="MV Boli" pitchFamily="2" charset="0"/>
            </a:endParaRPr>
          </a:p>
        </p:txBody>
      </p:sp>
      <p:grpSp>
        <p:nvGrpSpPr>
          <p:cNvPr id="605" name="Group 604"/>
          <p:cNvGrpSpPr/>
          <p:nvPr/>
        </p:nvGrpSpPr>
        <p:grpSpPr>
          <a:xfrm>
            <a:off x="15174671" y="4516430"/>
            <a:ext cx="1260000" cy="2169585"/>
            <a:chOff x="4127304" y="1894811"/>
            <a:chExt cx="1260000" cy="2169585"/>
          </a:xfrm>
        </p:grpSpPr>
        <p:sp>
          <p:nvSpPr>
            <p:cNvPr id="789" name="Rectangle 788"/>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0" name="Rectangle 789"/>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1" name="Rectangle 790"/>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2" name="TextBox 791"/>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Read letter</a:t>
              </a:r>
              <a:endParaRPr lang="en-GB" sz="1200" b="1" dirty="0">
                <a:latin typeface="MV Boli" pitchFamily="2" charset="0"/>
                <a:cs typeface="MV Boli" pitchFamily="2" charset="0"/>
              </a:endParaRPr>
            </a:p>
          </p:txBody>
        </p:sp>
      </p:grpSp>
      <p:sp>
        <p:nvSpPr>
          <p:cNvPr id="624" name="Right Triangle 623"/>
          <p:cNvSpPr/>
          <p:nvPr/>
        </p:nvSpPr>
        <p:spPr>
          <a:xfrm>
            <a:off x="14716313"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627" name="Group 626"/>
          <p:cNvGrpSpPr/>
          <p:nvPr/>
        </p:nvGrpSpPr>
        <p:grpSpPr>
          <a:xfrm>
            <a:off x="16605923" y="4966288"/>
            <a:ext cx="3787437" cy="1269868"/>
            <a:chOff x="17892229" y="2389525"/>
            <a:chExt cx="3787437" cy="1269868"/>
          </a:xfrm>
        </p:grpSpPr>
        <p:sp>
          <p:nvSpPr>
            <p:cNvPr id="726" name="Rectangle 725"/>
            <p:cNvSpPr/>
            <p:nvPr/>
          </p:nvSpPr>
          <p:spPr>
            <a:xfrm>
              <a:off x="20123914" y="2407983"/>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7" name="Rectangle 726"/>
            <p:cNvSpPr/>
            <p:nvPr/>
          </p:nvSpPr>
          <p:spPr>
            <a:xfrm>
              <a:off x="20127090" y="2392002"/>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28" name="Rectangle 727"/>
            <p:cNvSpPr/>
            <p:nvPr/>
          </p:nvSpPr>
          <p:spPr>
            <a:xfrm>
              <a:off x="20123914" y="2407982"/>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9" name="Right Arrow 728"/>
            <p:cNvSpPr/>
            <p:nvPr/>
          </p:nvSpPr>
          <p:spPr>
            <a:xfrm>
              <a:off x="17902800" y="2403683"/>
              <a:ext cx="2149429" cy="1244976"/>
            </a:xfrm>
            <a:prstGeom prst="rightArrow">
              <a:avLst>
                <a:gd name="adj1" fmla="val 100000"/>
                <a:gd name="adj2" fmla="val 3272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30" name="Right Triangle 729"/>
            <p:cNvSpPr/>
            <p:nvPr/>
          </p:nvSpPr>
          <p:spPr>
            <a:xfrm>
              <a:off x="19627921" y="240484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1" name="Rectangle 730"/>
            <p:cNvSpPr/>
            <p:nvPr/>
          </p:nvSpPr>
          <p:spPr>
            <a:xfrm>
              <a:off x="17892229" y="240484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32" name="TextBox 731"/>
            <p:cNvSpPr txBox="1"/>
            <p:nvPr/>
          </p:nvSpPr>
          <p:spPr>
            <a:xfrm>
              <a:off x="17943029" y="2389525"/>
              <a:ext cx="1748490" cy="246221"/>
            </a:xfrm>
            <a:prstGeom prst="rect">
              <a:avLst/>
            </a:prstGeom>
            <a:noFill/>
          </p:spPr>
          <p:txBody>
            <a:bodyPr wrap="square" lIns="0" tIns="0" rIns="0" bIns="0" rtlCol="0" anchor="ctr" anchorCtr="0">
              <a:spAutoFit/>
            </a:bodyPr>
            <a:lstStyle/>
            <a:p>
              <a:pPr algn="ctr"/>
              <a:r>
                <a:rPr lang="en-GB" sz="1600" b="1" dirty="0" smtClean="0"/>
                <a:t>Waste</a:t>
              </a:r>
              <a:endParaRPr lang="en-GB" sz="1600" b="1" dirty="0"/>
            </a:p>
          </p:txBody>
        </p:sp>
        <p:sp>
          <p:nvSpPr>
            <p:cNvPr id="733" name="Right Arrow 732"/>
            <p:cNvSpPr/>
            <p:nvPr/>
          </p:nvSpPr>
          <p:spPr>
            <a:xfrm>
              <a:off x="17892229" y="241011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34" name="TextBox 733"/>
            <p:cNvSpPr txBox="1"/>
            <p:nvPr/>
          </p:nvSpPr>
          <p:spPr>
            <a:xfrm>
              <a:off x="17902800" y="248013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35" name="TextBox 734"/>
            <p:cNvSpPr txBox="1"/>
            <p:nvPr/>
          </p:nvSpPr>
          <p:spPr>
            <a:xfrm>
              <a:off x="20313487" y="2666177"/>
              <a:ext cx="1176604" cy="369332"/>
            </a:xfrm>
            <a:prstGeom prst="rect">
              <a:avLst/>
            </a:prstGeom>
            <a:noFill/>
          </p:spPr>
          <p:txBody>
            <a:bodyPr wrap="none" lIns="0" tIns="0" rIns="0" bIns="0" rtlCol="0">
              <a:spAutoFit/>
            </a:bodyPr>
            <a:lstStyle/>
            <a:p>
              <a:pPr algn="ctr"/>
              <a:r>
                <a:rPr lang="en-GB" sz="1200" b="1" dirty="0">
                  <a:latin typeface="MV Boli" pitchFamily="2" charset="0"/>
                  <a:ea typeface="Verdana" pitchFamily="34" charset="0"/>
                  <a:cs typeface="MV Boli" pitchFamily="2" charset="0"/>
                </a:rPr>
                <a:t>Transport &amp;</a:t>
              </a:r>
            </a:p>
            <a:p>
              <a:pPr algn="ctr"/>
              <a:r>
                <a:rPr lang="en-GB" sz="1200" b="1" dirty="0">
                  <a:latin typeface="MV Boli" pitchFamily="2" charset="0"/>
                  <a:ea typeface="Verdana" pitchFamily="34" charset="0"/>
                  <a:cs typeface="MV Boli" pitchFamily="2" charset="0"/>
                </a:rPr>
                <a:t> process </a:t>
              </a:r>
              <a:r>
                <a:rPr lang="en-GB" sz="1200" b="1" dirty="0" smtClean="0">
                  <a:latin typeface="MV Boli" pitchFamily="2" charset="0"/>
                  <a:ea typeface="Verdana" pitchFamily="34" charset="0"/>
                  <a:cs typeface="MV Boli" pitchFamily="2" charset="0"/>
                </a:rPr>
                <a:t>/ </a:t>
              </a:r>
              <a:r>
                <a:rPr lang="en-GB" sz="1200" b="1" dirty="0">
                  <a:latin typeface="MV Boli" pitchFamily="2" charset="0"/>
                  <a:ea typeface="Verdana" pitchFamily="34" charset="0"/>
                  <a:cs typeface="MV Boli" pitchFamily="2" charset="0"/>
                </a:rPr>
                <a:t>store</a:t>
              </a:r>
            </a:p>
          </p:txBody>
        </p:sp>
        <p:sp>
          <p:nvSpPr>
            <p:cNvPr id="736" name="TextBox 735"/>
            <p:cNvSpPr txBox="1"/>
            <p:nvPr/>
          </p:nvSpPr>
          <p:spPr>
            <a:xfrm>
              <a:off x="17902800" y="2792610"/>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Waste paper</a:t>
              </a:r>
              <a:endParaRPr lang="en-GB" sz="1200" b="1" dirty="0">
                <a:latin typeface="MV Boli" pitchFamily="2" charset="0"/>
                <a:cs typeface="MV Boli" pitchFamily="2" charset="0"/>
              </a:endParaRPr>
            </a:p>
          </p:txBody>
        </p:sp>
      </p:grpSp>
      <p:grpSp>
        <p:nvGrpSpPr>
          <p:cNvPr id="640" name="Group 639"/>
          <p:cNvGrpSpPr/>
          <p:nvPr/>
        </p:nvGrpSpPr>
        <p:grpSpPr>
          <a:xfrm>
            <a:off x="12235363" y="2346820"/>
            <a:ext cx="2160000" cy="1265566"/>
            <a:chOff x="5533704" y="2312763"/>
            <a:chExt cx="2160000" cy="1265566"/>
          </a:xfrm>
        </p:grpSpPr>
        <p:sp>
          <p:nvSpPr>
            <p:cNvPr id="664" name="Right Arrow 663"/>
            <p:cNvSpPr/>
            <p:nvPr/>
          </p:nvSpPr>
          <p:spPr>
            <a:xfrm>
              <a:off x="5544275" y="2326921"/>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65" name="Right Triangle 664"/>
            <p:cNvSpPr/>
            <p:nvPr/>
          </p:nvSpPr>
          <p:spPr>
            <a:xfrm>
              <a:off x="7269396" y="2328081"/>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6" name="Rectangle 665"/>
            <p:cNvSpPr/>
            <p:nvPr/>
          </p:nvSpPr>
          <p:spPr>
            <a:xfrm>
              <a:off x="5533704" y="2328081"/>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67" name="TextBox 666"/>
            <p:cNvSpPr txBox="1"/>
            <p:nvPr/>
          </p:nvSpPr>
          <p:spPr>
            <a:xfrm>
              <a:off x="5584504" y="2312763"/>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68" name="Right Arrow 667"/>
            <p:cNvSpPr/>
            <p:nvPr/>
          </p:nvSpPr>
          <p:spPr>
            <a:xfrm>
              <a:off x="5533704" y="2333353"/>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69" name="TextBox 668"/>
            <p:cNvSpPr txBox="1"/>
            <p:nvPr/>
          </p:nvSpPr>
          <p:spPr>
            <a:xfrm>
              <a:off x="5544275" y="2361329"/>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70" name="TextBox 669"/>
            <p:cNvSpPr txBox="1"/>
            <p:nvPr/>
          </p:nvSpPr>
          <p:spPr>
            <a:xfrm>
              <a:off x="5537193" y="2728615"/>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Envelope with letter inside</a:t>
              </a:r>
              <a:endParaRPr lang="en-GB" sz="1200" b="1" dirty="0">
                <a:latin typeface="MV Boli" pitchFamily="2" charset="0"/>
                <a:cs typeface="MV Boli" pitchFamily="2" charset="0"/>
              </a:endParaRPr>
            </a:p>
          </p:txBody>
        </p:sp>
      </p:grpSp>
      <p:grpSp>
        <p:nvGrpSpPr>
          <p:cNvPr id="641" name="Group 640"/>
          <p:cNvGrpSpPr/>
          <p:nvPr/>
        </p:nvGrpSpPr>
        <p:grpSpPr>
          <a:xfrm>
            <a:off x="15174671" y="1894811"/>
            <a:ext cx="1260000" cy="2169585"/>
            <a:chOff x="4127304" y="1894811"/>
            <a:chExt cx="1260000" cy="2169585"/>
          </a:xfrm>
        </p:grpSpPr>
        <p:sp>
          <p:nvSpPr>
            <p:cNvPr id="660" name="Rectangle 659"/>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1" name="Rectangle 660"/>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62" name="Rectangle 661"/>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3" name="TextBox 662"/>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Open envelope</a:t>
              </a:r>
              <a:endParaRPr lang="en-GB" sz="1200" b="1" dirty="0">
                <a:latin typeface="MV Boli" pitchFamily="2" charset="0"/>
                <a:cs typeface="MV Boli" pitchFamily="2" charset="0"/>
              </a:endParaRPr>
            </a:p>
          </p:txBody>
        </p:sp>
      </p:grpSp>
      <p:grpSp>
        <p:nvGrpSpPr>
          <p:cNvPr id="642" name="Group 641"/>
          <p:cNvGrpSpPr/>
          <p:nvPr/>
        </p:nvGrpSpPr>
        <p:grpSpPr>
          <a:xfrm>
            <a:off x="16605923" y="2344669"/>
            <a:ext cx="3787437" cy="1269868"/>
            <a:chOff x="17892229" y="2389525"/>
            <a:chExt cx="3787437" cy="1269868"/>
          </a:xfrm>
        </p:grpSpPr>
        <p:sp>
          <p:nvSpPr>
            <p:cNvPr id="649" name="Rectangle 648"/>
            <p:cNvSpPr/>
            <p:nvPr/>
          </p:nvSpPr>
          <p:spPr>
            <a:xfrm>
              <a:off x="20123914" y="2407983"/>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0" name="Rectangle 649"/>
            <p:cNvSpPr/>
            <p:nvPr/>
          </p:nvSpPr>
          <p:spPr>
            <a:xfrm>
              <a:off x="20127090" y="2392002"/>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51" name="Rectangle 650"/>
            <p:cNvSpPr/>
            <p:nvPr/>
          </p:nvSpPr>
          <p:spPr>
            <a:xfrm>
              <a:off x="20123914" y="2407982"/>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52" name="Right Arrow 651"/>
            <p:cNvSpPr/>
            <p:nvPr/>
          </p:nvSpPr>
          <p:spPr>
            <a:xfrm>
              <a:off x="17902800" y="2403683"/>
              <a:ext cx="2149429" cy="1244976"/>
            </a:xfrm>
            <a:prstGeom prst="rightArrow">
              <a:avLst>
                <a:gd name="adj1" fmla="val 100000"/>
                <a:gd name="adj2" fmla="val 3272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53" name="Right Triangle 652"/>
            <p:cNvSpPr/>
            <p:nvPr/>
          </p:nvSpPr>
          <p:spPr>
            <a:xfrm>
              <a:off x="19627921" y="240484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4" name="Rectangle 653"/>
            <p:cNvSpPr/>
            <p:nvPr/>
          </p:nvSpPr>
          <p:spPr>
            <a:xfrm>
              <a:off x="17892229" y="240484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55" name="TextBox 654"/>
            <p:cNvSpPr txBox="1"/>
            <p:nvPr/>
          </p:nvSpPr>
          <p:spPr>
            <a:xfrm>
              <a:off x="17943029" y="2389525"/>
              <a:ext cx="1748490" cy="246221"/>
            </a:xfrm>
            <a:prstGeom prst="rect">
              <a:avLst/>
            </a:prstGeom>
            <a:noFill/>
          </p:spPr>
          <p:txBody>
            <a:bodyPr wrap="square" lIns="0" tIns="0" rIns="0" bIns="0" rtlCol="0" anchor="ctr" anchorCtr="0">
              <a:spAutoFit/>
            </a:bodyPr>
            <a:lstStyle/>
            <a:p>
              <a:pPr algn="ctr"/>
              <a:r>
                <a:rPr lang="en-GB" sz="1600" b="1" dirty="0" smtClean="0"/>
                <a:t>Waste</a:t>
              </a:r>
              <a:endParaRPr lang="en-GB" sz="1600" b="1" dirty="0"/>
            </a:p>
          </p:txBody>
        </p:sp>
        <p:sp>
          <p:nvSpPr>
            <p:cNvPr id="656" name="Right Arrow 655"/>
            <p:cNvSpPr/>
            <p:nvPr/>
          </p:nvSpPr>
          <p:spPr>
            <a:xfrm>
              <a:off x="17892229" y="241011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57" name="TextBox 656"/>
            <p:cNvSpPr txBox="1"/>
            <p:nvPr/>
          </p:nvSpPr>
          <p:spPr>
            <a:xfrm>
              <a:off x="17902800" y="248013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58" name="TextBox 657"/>
            <p:cNvSpPr txBox="1"/>
            <p:nvPr/>
          </p:nvSpPr>
          <p:spPr>
            <a:xfrm>
              <a:off x="20313487" y="2666177"/>
              <a:ext cx="1176604" cy="369332"/>
            </a:xfrm>
            <a:prstGeom prst="rect">
              <a:avLst/>
            </a:prstGeom>
            <a:noFill/>
          </p:spPr>
          <p:txBody>
            <a:bodyPr wrap="none" lIns="0" tIns="0" rIns="0" bIns="0" rtlCol="0">
              <a:spAutoFit/>
            </a:bodyPr>
            <a:lstStyle/>
            <a:p>
              <a:pPr algn="ctr"/>
              <a:r>
                <a:rPr lang="en-GB" sz="1200" b="1" dirty="0">
                  <a:latin typeface="MV Boli" pitchFamily="2" charset="0"/>
                  <a:ea typeface="Verdana" pitchFamily="34" charset="0"/>
                  <a:cs typeface="MV Boli" pitchFamily="2" charset="0"/>
                </a:rPr>
                <a:t>Transport &amp;</a:t>
              </a:r>
            </a:p>
            <a:p>
              <a:pPr algn="ctr"/>
              <a:r>
                <a:rPr lang="en-GB" sz="1200" b="1" dirty="0">
                  <a:latin typeface="MV Boli" pitchFamily="2" charset="0"/>
                  <a:ea typeface="Verdana" pitchFamily="34" charset="0"/>
                  <a:cs typeface="MV Boli" pitchFamily="2" charset="0"/>
                </a:rPr>
                <a:t> process </a:t>
              </a:r>
              <a:r>
                <a:rPr lang="en-GB" sz="1200" b="1" dirty="0" smtClean="0">
                  <a:latin typeface="MV Boli" pitchFamily="2" charset="0"/>
                  <a:ea typeface="Verdana" pitchFamily="34" charset="0"/>
                  <a:cs typeface="MV Boli" pitchFamily="2" charset="0"/>
                </a:rPr>
                <a:t>/ </a:t>
              </a:r>
              <a:r>
                <a:rPr lang="en-GB" sz="1200" b="1" dirty="0">
                  <a:latin typeface="MV Boli" pitchFamily="2" charset="0"/>
                  <a:ea typeface="Verdana" pitchFamily="34" charset="0"/>
                  <a:cs typeface="MV Boli" pitchFamily="2" charset="0"/>
                </a:rPr>
                <a:t>store</a:t>
              </a:r>
            </a:p>
          </p:txBody>
        </p:sp>
        <p:sp>
          <p:nvSpPr>
            <p:cNvPr id="659" name="TextBox 658"/>
            <p:cNvSpPr txBox="1"/>
            <p:nvPr/>
          </p:nvSpPr>
          <p:spPr>
            <a:xfrm>
              <a:off x="17902800" y="2792610"/>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Waste envelope</a:t>
              </a:r>
              <a:endParaRPr lang="en-GB" sz="1200" b="1" dirty="0">
                <a:latin typeface="MV Boli" pitchFamily="2" charset="0"/>
                <a:cs typeface="MV Boli" pitchFamily="2" charset="0"/>
              </a:endParaRPr>
            </a:p>
          </p:txBody>
        </p:sp>
      </p:grpSp>
      <p:cxnSp>
        <p:nvCxnSpPr>
          <p:cNvPr id="643" name="Straight Arrow Connector 642"/>
          <p:cNvCxnSpPr/>
          <p:nvPr/>
        </p:nvCxnSpPr>
        <p:spPr>
          <a:xfrm>
            <a:off x="15804671" y="4064396"/>
            <a:ext cx="0" cy="452034"/>
          </a:xfrm>
          <a:prstGeom prst="straightConnector1">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47" name="Straight Connector 646"/>
          <p:cNvCxnSpPr>
            <a:stCxn id="664" idx="3"/>
          </p:cNvCxnSpPr>
          <p:nvPr/>
        </p:nvCxnSpPr>
        <p:spPr>
          <a:xfrm flipV="1">
            <a:off x="14395363" y="2981315"/>
            <a:ext cx="779308" cy="2151"/>
          </a:xfrm>
          <a:prstGeom prst="line">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051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Rectangle 590"/>
          <p:cNvSpPr/>
          <p:nvPr/>
        </p:nvSpPr>
        <p:spPr>
          <a:xfrm>
            <a:off x="3668828" y="1020974"/>
            <a:ext cx="2196001" cy="8282682"/>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2" name="Rectangle 591"/>
          <p:cNvSpPr/>
          <p:nvPr/>
        </p:nvSpPr>
        <p:spPr>
          <a:xfrm>
            <a:off x="3668829" y="1020977"/>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593" name="TextBox 592"/>
          <p:cNvSpPr txBox="1"/>
          <p:nvPr/>
        </p:nvSpPr>
        <p:spPr>
          <a:xfrm>
            <a:off x="3697569"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594" name="TextBox 593"/>
          <p:cNvSpPr txBox="1"/>
          <p:nvPr/>
        </p:nvSpPr>
        <p:spPr>
          <a:xfrm>
            <a:off x="3768248"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Office with desktop printer</a:t>
            </a:r>
            <a:endParaRPr lang="en-GB" sz="1200" b="1" dirty="0">
              <a:latin typeface="MV Boli" pitchFamily="2" charset="0"/>
              <a:cs typeface="MV Boli" pitchFamily="2" charset="0"/>
            </a:endParaRPr>
          </a:p>
        </p:txBody>
      </p:sp>
      <p:grpSp>
        <p:nvGrpSpPr>
          <p:cNvPr id="595" name="Group 594"/>
          <p:cNvGrpSpPr/>
          <p:nvPr/>
        </p:nvGrpSpPr>
        <p:grpSpPr>
          <a:xfrm>
            <a:off x="4127304" y="1894811"/>
            <a:ext cx="1260000" cy="2169585"/>
            <a:chOff x="4127304" y="1894811"/>
            <a:chExt cx="1260000" cy="2169585"/>
          </a:xfrm>
        </p:grpSpPr>
        <p:sp>
          <p:nvSpPr>
            <p:cNvPr id="797" name="Rectangle 796"/>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8" name="Rectangle 797"/>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9" name="Rectangle 798"/>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0" name="TextBox 799"/>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Print</a:t>
              </a:r>
              <a:endParaRPr lang="en-GB" sz="1200" b="1" dirty="0">
                <a:latin typeface="MV Boli" pitchFamily="2" charset="0"/>
                <a:cs typeface="MV Boli" pitchFamily="2" charset="0"/>
              </a:endParaRPr>
            </a:p>
          </p:txBody>
        </p:sp>
      </p:grpSp>
      <p:sp>
        <p:nvSpPr>
          <p:cNvPr id="596" name="Right Triangle 595"/>
          <p:cNvSpPr/>
          <p:nvPr/>
        </p:nvSpPr>
        <p:spPr>
          <a:xfrm>
            <a:off x="366894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7" name="Right Triangle 596"/>
          <p:cNvSpPr/>
          <p:nvPr/>
        </p:nvSpPr>
        <p:spPr>
          <a:xfrm>
            <a:off x="366894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98" name="Right Triangle 597"/>
          <p:cNvSpPr/>
          <p:nvPr/>
        </p:nvSpPr>
        <p:spPr>
          <a:xfrm>
            <a:off x="3668946"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599" name="Group 598"/>
          <p:cNvGrpSpPr/>
          <p:nvPr/>
        </p:nvGrpSpPr>
        <p:grpSpPr>
          <a:xfrm>
            <a:off x="4127304" y="4516430"/>
            <a:ext cx="1260000" cy="2169585"/>
            <a:chOff x="4127304" y="1894811"/>
            <a:chExt cx="1260000" cy="2169585"/>
          </a:xfrm>
        </p:grpSpPr>
        <p:sp>
          <p:nvSpPr>
            <p:cNvPr id="793" name="Rectangle 792"/>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4" name="Rectangle 793"/>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5" name="Rectangle 794"/>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6" name="TextBox 795"/>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Assemble envelope &amp; write address</a:t>
              </a:r>
              <a:endParaRPr lang="en-GB" sz="1200" b="1" dirty="0">
                <a:latin typeface="MV Boli" pitchFamily="2" charset="0"/>
                <a:cs typeface="MV Boli" pitchFamily="2" charset="0"/>
              </a:endParaRPr>
            </a:p>
          </p:txBody>
        </p:sp>
      </p:grpSp>
      <p:sp>
        <p:nvSpPr>
          <p:cNvPr id="600" name="Rectangle 599"/>
          <p:cNvSpPr/>
          <p:nvPr/>
        </p:nvSpPr>
        <p:spPr>
          <a:xfrm>
            <a:off x="14716195" y="1020973"/>
            <a:ext cx="2196001" cy="8092007"/>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01" name="Rectangle 600"/>
          <p:cNvSpPr/>
          <p:nvPr/>
        </p:nvSpPr>
        <p:spPr>
          <a:xfrm>
            <a:off x="14716196" y="1020974"/>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602" name="TextBox 601"/>
          <p:cNvSpPr txBox="1"/>
          <p:nvPr/>
        </p:nvSpPr>
        <p:spPr>
          <a:xfrm>
            <a:off x="14744936"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603" name="TextBox 602"/>
          <p:cNvSpPr txBox="1"/>
          <p:nvPr/>
        </p:nvSpPr>
        <p:spPr>
          <a:xfrm>
            <a:off x="14815615"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Recipient’s house</a:t>
            </a:r>
            <a:endParaRPr lang="en-GB" sz="1200" b="1" dirty="0">
              <a:latin typeface="MV Boli" pitchFamily="2" charset="0"/>
              <a:cs typeface="MV Boli" pitchFamily="2" charset="0"/>
            </a:endParaRPr>
          </a:p>
        </p:txBody>
      </p:sp>
      <p:grpSp>
        <p:nvGrpSpPr>
          <p:cNvPr id="605" name="Group 604"/>
          <p:cNvGrpSpPr/>
          <p:nvPr/>
        </p:nvGrpSpPr>
        <p:grpSpPr>
          <a:xfrm>
            <a:off x="15174671" y="4516430"/>
            <a:ext cx="1260000" cy="2169585"/>
            <a:chOff x="4127304" y="1894811"/>
            <a:chExt cx="1260000" cy="2169585"/>
          </a:xfrm>
        </p:grpSpPr>
        <p:sp>
          <p:nvSpPr>
            <p:cNvPr id="789" name="Rectangle 788"/>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0" name="Rectangle 789"/>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91" name="Rectangle 790"/>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92" name="TextBox 791"/>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Read letter</a:t>
              </a:r>
              <a:endParaRPr lang="en-GB" sz="1200" b="1" dirty="0">
                <a:latin typeface="MV Boli" pitchFamily="2" charset="0"/>
                <a:cs typeface="MV Boli" pitchFamily="2" charset="0"/>
              </a:endParaRPr>
            </a:p>
          </p:txBody>
        </p:sp>
      </p:grpSp>
      <p:sp>
        <p:nvSpPr>
          <p:cNvPr id="606" name="Right Arrow 605"/>
          <p:cNvSpPr/>
          <p:nvPr/>
        </p:nvSpPr>
        <p:spPr>
          <a:xfrm>
            <a:off x="1943825" y="1816690"/>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07" name="Rectangle 606"/>
          <p:cNvSpPr/>
          <p:nvPr/>
        </p:nvSpPr>
        <p:spPr>
          <a:xfrm>
            <a:off x="1933254" y="1817850"/>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08" name="TextBox 607"/>
          <p:cNvSpPr txBox="1"/>
          <p:nvPr/>
        </p:nvSpPr>
        <p:spPr>
          <a:xfrm>
            <a:off x="1984054" y="1802532"/>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09" name="Right Arrow 608"/>
          <p:cNvSpPr/>
          <p:nvPr/>
        </p:nvSpPr>
        <p:spPr>
          <a:xfrm>
            <a:off x="1933254" y="1823122"/>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10" name="TextBox 609"/>
          <p:cNvSpPr txBox="1"/>
          <p:nvPr/>
        </p:nvSpPr>
        <p:spPr>
          <a:xfrm>
            <a:off x="1943825" y="1851098"/>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11" name="TextBox 610"/>
          <p:cNvSpPr txBox="1"/>
          <p:nvPr/>
        </p:nvSpPr>
        <p:spPr>
          <a:xfrm>
            <a:off x="1936743" y="2218384"/>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Blank paper</a:t>
            </a:r>
            <a:endParaRPr lang="en-GB" sz="1200" b="1" dirty="0">
              <a:latin typeface="MV Boli" pitchFamily="2" charset="0"/>
              <a:cs typeface="MV Boli" pitchFamily="2" charset="0"/>
            </a:endParaRPr>
          </a:p>
        </p:txBody>
      </p:sp>
      <p:grpSp>
        <p:nvGrpSpPr>
          <p:cNvPr id="612" name="Group 611"/>
          <p:cNvGrpSpPr/>
          <p:nvPr/>
        </p:nvGrpSpPr>
        <p:grpSpPr>
          <a:xfrm>
            <a:off x="6711679" y="2346820"/>
            <a:ext cx="2160000" cy="1265566"/>
            <a:chOff x="5533704" y="2312763"/>
            <a:chExt cx="2160000" cy="1265566"/>
          </a:xfrm>
        </p:grpSpPr>
        <p:sp>
          <p:nvSpPr>
            <p:cNvPr id="782" name="Right Arrow 781"/>
            <p:cNvSpPr/>
            <p:nvPr/>
          </p:nvSpPr>
          <p:spPr>
            <a:xfrm>
              <a:off x="5544275" y="2326921"/>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3" name="Right Triangle 782"/>
            <p:cNvSpPr/>
            <p:nvPr/>
          </p:nvSpPr>
          <p:spPr>
            <a:xfrm>
              <a:off x="7269396" y="2328081"/>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84" name="Rectangle 783"/>
            <p:cNvSpPr/>
            <p:nvPr/>
          </p:nvSpPr>
          <p:spPr>
            <a:xfrm>
              <a:off x="5533704" y="2328081"/>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85" name="TextBox 784"/>
            <p:cNvSpPr txBox="1"/>
            <p:nvPr/>
          </p:nvSpPr>
          <p:spPr>
            <a:xfrm>
              <a:off x="5584504" y="2312763"/>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86" name="Right Arrow 785"/>
            <p:cNvSpPr/>
            <p:nvPr/>
          </p:nvSpPr>
          <p:spPr>
            <a:xfrm>
              <a:off x="5533704" y="2333353"/>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7" name="TextBox 786"/>
            <p:cNvSpPr txBox="1"/>
            <p:nvPr/>
          </p:nvSpPr>
          <p:spPr>
            <a:xfrm>
              <a:off x="5544275" y="2361329"/>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88" name="TextBox 787"/>
            <p:cNvSpPr txBox="1"/>
            <p:nvPr/>
          </p:nvSpPr>
          <p:spPr>
            <a:xfrm>
              <a:off x="5537193" y="2728615"/>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Envelope with letter inside</a:t>
              </a:r>
              <a:endParaRPr lang="en-GB" sz="1200" b="1" dirty="0">
                <a:latin typeface="MV Boli" pitchFamily="2" charset="0"/>
                <a:cs typeface="MV Boli" pitchFamily="2" charset="0"/>
              </a:endParaRPr>
            </a:p>
          </p:txBody>
        </p:sp>
      </p:grpSp>
      <p:grpSp>
        <p:nvGrpSpPr>
          <p:cNvPr id="613" name="Group 612"/>
          <p:cNvGrpSpPr/>
          <p:nvPr/>
        </p:nvGrpSpPr>
        <p:grpSpPr>
          <a:xfrm>
            <a:off x="1933254" y="1802532"/>
            <a:ext cx="2160000" cy="1265566"/>
            <a:chOff x="-8932200" y="14125748"/>
            <a:chExt cx="2160000" cy="1265566"/>
          </a:xfrm>
        </p:grpSpPr>
        <p:sp>
          <p:nvSpPr>
            <p:cNvPr id="775" name="Right Arrow 774"/>
            <p:cNvSpPr/>
            <p:nvPr/>
          </p:nvSpPr>
          <p:spPr>
            <a:xfrm>
              <a:off x="-8921629" y="1413990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76" name="Right Triangle 775"/>
            <p:cNvSpPr/>
            <p:nvPr/>
          </p:nvSpPr>
          <p:spPr>
            <a:xfrm>
              <a:off x="-7196508" y="1414106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7" name="Rectangle 776"/>
            <p:cNvSpPr/>
            <p:nvPr/>
          </p:nvSpPr>
          <p:spPr>
            <a:xfrm>
              <a:off x="-8932200" y="1414106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78" name="TextBox 777"/>
            <p:cNvSpPr txBox="1"/>
            <p:nvPr/>
          </p:nvSpPr>
          <p:spPr>
            <a:xfrm>
              <a:off x="-8881400" y="1412574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79" name="Right Arrow 778"/>
            <p:cNvSpPr/>
            <p:nvPr/>
          </p:nvSpPr>
          <p:spPr>
            <a:xfrm>
              <a:off x="-8932200" y="1414633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80" name="TextBox 779"/>
            <p:cNvSpPr txBox="1"/>
            <p:nvPr/>
          </p:nvSpPr>
          <p:spPr>
            <a:xfrm>
              <a:off x="-8921629" y="14174314"/>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81" name="TextBox 780"/>
            <p:cNvSpPr txBox="1"/>
            <p:nvPr/>
          </p:nvSpPr>
          <p:spPr>
            <a:xfrm>
              <a:off x="-8928711" y="14541600"/>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sp>
        <p:nvSpPr>
          <p:cNvPr id="614" name="Rectangle 613"/>
          <p:cNvSpPr/>
          <p:nvPr/>
        </p:nvSpPr>
        <p:spPr>
          <a:xfrm>
            <a:off x="305817" y="1820990"/>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15" name="Rectangle 614"/>
          <p:cNvSpPr/>
          <p:nvPr/>
        </p:nvSpPr>
        <p:spPr>
          <a:xfrm>
            <a:off x="308993" y="1805009"/>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16" name="TextBox 615"/>
          <p:cNvSpPr txBox="1"/>
          <p:nvPr/>
        </p:nvSpPr>
        <p:spPr>
          <a:xfrm>
            <a:off x="710994" y="2079184"/>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617" name="Rectangle 616"/>
          <p:cNvSpPr/>
          <p:nvPr/>
        </p:nvSpPr>
        <p:spPr>
          <a:xfrm>
            <a:off x="305817" y="1820989"/>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18" name="Right Arrow 617"/>
          <p:cNvSpPr/>
          <p:nvPr/>
        </p:nvSpPr>
        <p:spPr>
          <a:xfrm>
            <a:off x="1943825" y="1816690"/>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19" name="Rectangle 618"/>
          <p:cNvSpPr/>
          <p:nvPr/>
        </p:nvSpPr>
        <p:spPr>
          <a:xfrm>
            <a:off x="1933254" y="1817850"/>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20" name="TextBox 619"/>
          <p:cNvSpPr txBox="1"/>
          <p:nvPr/>
        </p:nvSpPr>
        <p:spPr>
          <a:xfrm>
            <a:off x="1984054" y="1802532"/>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21" name="Right Arrow 620"/>
          <p:cNvSpPr/>
          <p:nvPr/>
        </p:nvSpPr>
        <p:spPr>
          <a:xfrm>
            <a:off x="1933254" y="1823122"/>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22" name="TextBox 621"/>
          <p:cNvSpPr txBox="1"/>
          <p:nvPr/>
        </p:nvSpPr>
        <p:spPr>
          <a:xfrm>
            <a:off x="1943825" y="1893138"/>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23" name="TextBox 622"/>
          <p:cNvSpPr txBox="1"/>
          <p:nvPr/>
        </p:nvSpPr>
        <p:spPr>
          <a:xfrm>
            <a:off x="1947716" y="2213849"/>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Blank paper</a:t>
            </a:r>
            <a:endParaRPr lang="en-GB" sz="1200" b="1" dirty="0">
              <a:latin typeface="MV Boli" pitchFamily="2" charset="0"/>
              <a:cs typeface="MV Boli" pitchFamily="2" charset="0"/>
            </a:endParaRPr>
          </a:p>
        </p:txBody>
      </p:sp>
      <p:sp>
        <p:nvSpPr>
          <p:cNvPr id="624" name="Right Triangle 623"/>
          <p:cNvSpPr/>
          <p:nvPr/>
        </p:nvSpPr>
        <p:spPr>
          <a:xfrm>
            <a:off x="14716313"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625" name="Group 624"/>
          <p:cNvGrpSpPr/>
          <p:nvPr/>
        </p:nvGrpSpPr>
        <p:grpSpPr>
          <a:xfrm>
            <a:off x="305817" y="4966288"/>
            <a:ext cx="3787437" cy="1269868"/>
            <a:chOff x="305817" y="3198075"/>
            <a:chExt cx="3787437" cy="1269868"/>
          </a:xfrm>
        </p:grpSpPr>
        <p:grpSp>
          <p:nvGrpSpPr>
            <p:cNvPr id="756" name="Group 755"/>
            <p:cNvGrpSpPr/>
            <p:nvPr/>
          </p:nvGrpSpPr>
          <p:grpSpPr>
            <a:xfrm>
              <a:off x="1933254" y="3198075"/>
              <a:ext cx="2160000" cy="1265566"/>
              <a:chOff x="-8932200" y="14125748"/>
              <a:chExt cx="2160000" cy="1265566"/>
            </a:xfrm>
          </p:grpSpPr>
          <p:sp>
            <p:nvSpPr>
              <p:cNvPr id="768" name="Right Arrow 767"/>
              <p:cNvSpPr/>
              <p:nvPr/>
            </p:nvSpPr>
            <p:spPr>
              <a:xfrm>
                <a:off x="-8921629" y="1413990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9" name="Right Triangle 768"/>
              <p:cNvSpPr/>
              <p:nvPr/>
            </p:nvSpPr>
            <p:spPr>
              <a:xfrm>
                <a:off x="-7196508" y="1414106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70" name="Rectangle 769"/>
              <p:cNvSpPr/>
              <p:nvPr/>
            </p:nvSpPr>
            <p:spPr>
              <a:xfrm>
                <a:off x="-8932200" y="1414106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71" name="TextBox 770"/>
              <p:cNvSpPr txBox="1"/>
              <p:nvPr/>
            </p:nvSpPr>
            <p:spPr>
              <a:xfrm>
                <a:off x="-8881400" y="1412574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72" name="Right Arrow 771"/>
              <p:cNvSpPr/>
              <p:nvPr/>
            </p:nvSpPr>
            <p:spPr>
              <a:xfrm>
                <a:off x="-8932200" y="1414633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73" name="TextBox 772"/>
              <p:cNvSpPr txBox="1"/>
              <p:nvPr/>
            </p:nvSpPr>
            <p:spPr>
              <a:xfrm>
                <a:off x="-8921629" y="14174314"/>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74" name="TextBox 773"/>
              <p:cNvSpPr txBox="1"/>
              <p:nvPr/>
            </p:nvSpPr>
            <p:spPr>
              <a:xfrm>
                <a:off x="-8928711" y="14541600"/>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sp>
          <p:nvSpPr>
            <p:cNvPr id="757" name="Rectangle 756"/>
            <p:cNvSpPr/>
            <p:nvPr/>
          </p:nvSpPr>
          <p:spPr>
            <a:xfrm>
              <a:off x="305817" y="3216533"/>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8" name="Rectangle 757"/>
            <p:cNvSpPr/>
            <p:nvPr/>
          </p:nvSpPr>
          <p:spPr>
            <a:xfrm>
              <a:off x="308993" y="3200552"/>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59" name="TextBox 758"/>
            <p:cNvSpPr txBox="1"/>
            <p:nvPr/>
          </p:nvSpPr>
          <p:spPr>
            <a:xfrm>
              <a:off x="710994" y="3474727"/>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760" name="Rectangle 759"/>
            <p:cNvSpPr/>
            <p:nvPr/>
          </p:nvSpPr>
          <p:spPr>
            <a:xfrm>
              <a:off x="305817" y="3216532"/>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61" name="Right Arrow 760"/>
            <p:cNvSpPr/>
            <p:nvPr/>
          </p:nvSpPr>
          <p:spPr>
            <a:xfrm>
              <a:off x="1943825" y="3212233"/>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2" name="Right Triangle 761"/>
            <p:cNvSpPr/>
            <p:nvPr/>
          </p:nvSpPr>
          <p:spPr>
            <a:xfrm>
              <a:off x="3668946" y="321339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63" name="Rectangle 762"/>
            <p:cNvSpPr/>
            <p:nvPr/>
          </p:nvSpPr>
          <p:spPr>
            <a:xfrm>
              <a:off x="1933254" y="321339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64" name="TextBox 763"/>
            <p:cNvSpPr txBox="1"/>
            <p:nvPr/>
          </p:nvSpPr>
          <p:spPr>
            <a:xfrm>
              <a:off x="1984054" y="3198075"/>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65" name="Right Arrow 764"/>
            <p:cNvSpPr/>
            <p:nvPr/>
          </p:nvSpPr>
          <p:spPr>
            <a:xfrm>
              <a:off x="1933254" y="321866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66" name="TextBox 765"/>
            <p:cNvSpPr txBox="1"/>
            <p:nvPr/>
          </p:nvSpPr>
          <p:spPr>
            <a:xfrm>
              <a:off x="1943825" y="328868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67" name="TextBox 766"/>
            <p:cNvSpPr txBox="1"/>
            <p:nvPr/>
          </p:nvSpPr>
          <p:spPr>
            <a:xfrm>
              <a:off x="1947716" y="3609392"/>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Empty Envelope</a:t>
              </a:r>
              <a:endParaRPr lang="en-GB" sz="1200" b="1" dirty="0">
                <a:latin typeface="MV Boli" pitchFamily="2" charset="0"/>
                <a:cs typeface="MV Boli" pitchFamily="2" charset="0"/>
              </a:endParaRPr>
            </a:p>
          </p:txBody>
        </p:sp>
      </p:grpSp>
      <p:grpSp>
        <p:nvGrpSpPr>
          <p:cNvPr id="626" name="Group 625"/>
          <p:cNvGrpSpPr/>
          <p:nvPr/>
        </p:nvGrpSpPr>
        <p:grpSpPr>
          <a:xfrm>
            <a:off x="305817" y="3198075"/>
            <a:ext cx="3787437" cy="1269868"/>
            <a:chOff x="1774180" y="4006625"/>
            <a:chExt cx="3787437" cy="1269868"/>
          </a:xfrm>
        </p:grpSpPr>
        <p:grpSp>
          <p:nvGrpSpPr>
            <p:cNvPr id="737" name="Group 736"/>
            <p:cNvGrpSpPr/>
            <p:nvPr/>
          </p:nvGrpSpPr>
          <p:grpSpPr>
            <a:xfrm>
              <a:off x="3401617" y="4006625"/>
              <a:ext cx="2160000" cy="1265566"/>
              <a:chOff x="-8932200" y="14125748"/>
              <a:chExt cx="2160000" cy="1265566"/>
            </a:xfrm>
          </p:grpSpPr>
          <p:sp>
            <p:nvSpPr>
              <p:cNvPr id="749" name="Right Arrow 748"/>
              <p:cNvSpPr/>
              <p:nvPr/>
            </p:nvSpPr>
            <p:spPr>
              <a:xfrm>
                <a:off x="-8921629" y="14139906"/>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50" name="Right Triangle 749"/>
              <p:cNvSpPr/>
              <p:nvPr/>
            </p:nvSpPr>
            <p:spPr>
              <a:xfrm>
                <a:off x="-7196508" y="14141066"/>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1" name="Rectangle 750"/>
              <p:cNvSpPr/>
              <p:nvPr/>
            </p:nvSpPr>
            <p:spPr>
              <a:xfrm>
                <a:off x="-8932200" y="14141066"/>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52" name="TextBox 751"/>
              <p:cNvSpPr txBox="1"/>
              <p:nvPr/>
            </p:nvSpPr>
            <p:spPr>
              <a:xfrm>
                <a:off x="-8881400" y="14125748"/>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53" name="Right Arrow 752"/>
              <p:cNvSpPr/>
              <p:nvPr/>
            </p:nvSpPr>
            <p:spPr>
              <a:xfrm>
                <a:off x="-8932200" y="14146338"/>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54" name="TextBox 753"/>
              <p:cNvSpPr txBox="1"/>
              <p:nvPr/>
            </p:nvSpPr>
            <p:spPr>
              <a:xfrm>
                <a:off x="-8921629" y="14174314"/>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55" name="TextBox 754"/>
              <p:cNvSpPr txBox="1"/>
              <p:nvPr/>
            </p:nvSpPr>
            <p:spPr>
              <a:xfrm>
                <a:off x="-8928711" y="14541600"/>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sp>
          <p:nvSpPr>
            <p:cNvPr id="738" name="Rectangle 737"/>
            <p:cNvSpPr/>
            <p:nvPr/>
          </p:nvSpPr>
          <p:spPr>
            <a:xfrm>
              <a:off x="1774180" y="4025083"/>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9" name="Rectangle 738"/>
            <p:cNvSpPr/>
            <p:nvPr/>
          </p:nvSpPr>
          <p:spPr>
            <a:xfrm>
              <a:off x="1777356" y="4009102"/>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40" name="TextBox 739"/>
            <p:cNvSpPr txBox="1"/>
            <p:nvPr/>
          </p:nvSpPr>
          <p:spPr>
            <a:xfrm>
              <a:off x="2179357" y="4283277"/>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741" name="Rectangle 740"/>
            <p:cNvSpPr/>
            <p:nvPr/>
          </p:nvSpPr>
          <p:spPr>
            <a:xfrm>
              <a:off x="1774180" y="4025082"/>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42" name="Right Arrow 741"/>
            <p:cNvSpPr/>
            <p:nvPr/>
          </p:nvSpPr>
          <p:spPr>
            <a:xfrm>
              <a:off x="3412188" y="4020783"/>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43" name="Right Triangle 742"/>
            <p:cNvSpPr/>
            <p:nvPr/>
          </p:nvSpPr>
          <p:spPr>
            <a:xfrm>
              <a:off x="5137309" y="402194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44" name="Rectangle 743"/>
            <p:cNvSpPr/>
            <p:nvPr/>
          </p:nvSpPr>
          <p:spPr>
            <a:xfrm>
              <a:off x="3401617" y="402194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45" name="TextBox 744"/>
            <p:cNvSpPr txBox="1"/>
            <p:nvPr/>
          </p:nvSpPr>
          <p:spPr>
            <a:xfrm>
              <a:off x="3452417" y="4006625"/>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46" name="Right Arrow 745"/>
            <p:cNvSpPr/>
            <p:nvPr/>
          </p:nvSpPr>
          <p:spPr>
            <a:xfrm>
              <a:off x="3401617" y="402721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47" name="TextBox 746"/>
            <p:cNvSpPr txBox="1"/>
            <p:nvPr/>
          </p:nvSpPr>
          <p:spPr>
            <a:xfrm>
              <a:off x="3412188" y="409723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48" name="TextBox 747"/>
            <p:cNvSpPr txBox="1"/>
            <p:nvPr/>
          </p:nvSpPr>
          <p:spPr>
            <a:xfrm>
              <a:off x="3416079" y="4417942"/>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grpSp>
      <p:grpSp>
        <p:nvGrpSpPr>
          <p:cNvPr id="627" name="Group 626"/>
          <p:cNvGrpSpPr/>
          <p:nvPr/>
        </p:nvGrpSpPr>
        <p:grpSpPr>
          <a:xfrm>
            <a:off x="16605923" y="4966288"/>
            <a:ext cx="3787437" cy="1269868"/>
            <a:chOff x="17892229" y="2389525"/>
            <a:chExt cx="3787437" cy="1269868"/>
          </a:xfrm>
        </p:grpSpPr>
        <p:sp>
          <p:nvSpPr>
            <p:cNvPr id="726" name="Rectangle 725"/>
            <p:cNvSpPr/>
            <p:nvPr/>
          </p:nvSpPr>
          <p:spPr>
            <a:xfrm>
              <a:off x="20123914" y="2407983"/>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27" name="Rectangle 726"/>
            <p:cNvSpPr/>
            <p:nvPr/>
          </p:nvSpPr>
          <p:spPr>
            <a:xfrm>
              <a:off x="20127090" y="2392002"/>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28" name="Rectangle 727"/>
            <p:cNvSpPr/>
            <p:nvPr/>
          </p:nvSpPr>
          <p:spPr>
            <a:xfrm>
              <a:off x="20123914" y="2407982"/>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9" name="Right Arrow 728"/>
            <p:cNvSpPr/>
            <p:nvPr/>
          </p:nvSpPr>
          <p:spPr>
            <a:xfrm>
              <a:off x="17902800" y="2403683"/>
              <a:ext cx="2149429" cy="1244976"/>
            </a:xfrm>
            <a:prstGeom prst="rightArrow">
              <a:avLst>
                <a:gd name="adj1" fmla="val 100000"/>
                <a:gd name="adj2" fmla="val 3272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30" name="Right Triangle 729"/>
            <p:cNvSpPr/>
            <p:nvPr/>
          </p:nvSpPr>
          <p:spPr>
            <a:xfrm>
              <a:off x="19627921" y="240484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31" name="Rectangle 730"/>
            <p:cNvSpPr/>
            <p:nvPr/>
          </p:nvSpPr>
          <p:spPr>
            <a:xfrm>
              <a:off x="17892229" y="240484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32" name="TextBox 731"/>
            <p:cNvSpPr txBox="1"/>
            <p:nvPr/>
          </p:nvSpPr>
          <p:spPr>
            <a:xfrm>
              <a:off x="17943029" y="2389525"/>
              <a:ext cx="1748490" cy="246221"/>
            </a:xfrm>
            <a:prstGeom prst="rect">
              <a:avLst/>
            </a:prstGeom>
            <a:noFill/>
          </p:spPr>
          <p:txBody>
            <a:bodyPr wrap="square" lIns="0" tIns="0" rIns="0" bIns="0" rtlCol="0" anchor="ctr" anchorCtr="0">
              <a:spAutoFit/>
            </a:bodyPr>
            <a:lstStyle/>
            <a:p>
              <a:pPr algn="ctr"/>
              <a:r>
                <a:rPr lang="en-GB" sz="1600" b="1" dirty="0" smtClean="0"/>
                <a:t>Waste</a:t>
              </a:r>
              <a:endParaRPr lang="en-GB" sz="1600" b="1" dirty="0"/>
            </a:p>
          </p:txBody>
        </p:sp>
        <p:sp>
          <p:nvSpPr>
            <p:cNvPr id="733" name="Right Arrow 732"/>
            <p:cNvSpPr/>
            <p:nvPr/>
          </p:nvSpPr>
          <p:spPr>
            <a:xfrm>
              <a:off x="17892229" y="241011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34" name="TextBox 733"/>
            <p:cNvSpPr txBox="1"/>
            <p:nvPr/>
          </p:nvSpPr>
          <p:spPr>
            <a:xfrm>
              <a:off x="17902800" y="248013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35" name="TextBox 734"/>
            <p:cNvSpPr txBox="1"/>
            <p:nvPr/>
          </p:nvSpPr>
          <p:spPr>
            <a:xfrm>
              <a:off x="20313487" y="2666177"/>
              <a:ext cx="1176604" cy="369332"/>
            </a:xfrm>
            <a:prstGeom prst="rect">
              <a:avLst/>
            </a:prstGeom>
            <a:noFill/>
          </p:spPr>
          <p:txBody>
            <a:bodyPr wrap="none" lIns="0" tIns="0" rIns="0" bIns="0" rtlCol="0">
              <a:spAutoFit/>
            </a:bodyPr>
            <a:lstStyle/>
            <a:p>
              <a:pPr algn="ctr"/>
              <a:r>
                <a:rPr lang="en-GB" sz="1200" b="1" dirty="0">
                  <a:latin typeface="MV Boli" pitchFamily="2" charset="0"/>
                  <a:ea typeface="Verdana" pitchFamily="34" charset="0"/>
                  <a:cs typeface="MV Boli" pitchFamily="2" charset="0"/>
                </a:rPr>
                <a:t>Transport &amp;</a:t>
              </a:r>
            </a:p>
            <a:p>
              <a:pPr algn="ctr"/>
              <a:r>
                <a:rPr lang="en-GB" sz="1200" b="1" dirty="0">
                  <a:latin typeface="MV Boli" pitchFamily="2" charset="0"/>
                  <a:ea typeface="Verdana" pitchFamily="34" charset="0"/>
                  <a:cs typeface="MV Boli" pitchFamily="2" charset="0"/>
                </a:rPr>
                <a:t> process </a:t>
              </a:r>
              <a:r>
                <a:rPr lang="en-GB" sz="1200" b="1" dirty="0" smtClean="0">
                  <a:latin typeface="MV Boli" pitchFamily="2" charset="0"/>
                  <a:ea typeface="Verdana" pitchFamily="34" charset="0"/>
                  <a:cs typeface="MV Boli" pitchFamily="2" charset="0"/>
                </a:rPr>
                <a:t>/ </a:t>
              </a:r>
              <a:r>
                <a:rPr lang="en-GB" sz="1200" b="1" dirty="0">
                  <a:latin typeface="MV Boli" pitchFamily="2" charset="0"/>
                  <a:ea typeface="Verdana" pitchFamily="34" charset="0"/>
                  <a:cs typeface="MV Boli" pitchFamily="2" charset="0"/>
                </a:rPr>
                <a:t>store</a:t>
              </a:r>
            </a:p>
          </p:txBody>
        </p:sp>
        <p:sp>
          <p:nvSpPr>
            <p:cNvPr id="736" name="TextBox 735"/>
            <p:cNvSpPr txBox="1"/>
            <p:nvPr/>
          </p:nvSpPr>
          <p:spPr>
            <a:xfrm>
              <a:off x="17902800" y="2792610"/>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Waste paper</a:t>
              </a:r>
              <a:endParaRPr lang="en-GB" sz="1200" b="1" dirty="0">
                <a:latin typeface="MV Boli" pitchFamily="2" charset="0"/>
                <a:cs typeface="MV Boli" pitchFamily="2" charset="0"/>
              </a:endParaRPr>
            </a:p>
          </p:txBody>
        </p:sp>
      </p:grpSp>
      <p:grpSp>
        <p:nvGrpSpPr>
          <p:cNvPr id="629" name="Group 628"/>
          <p:cNvGrpSpPr/>
          <p:nvPr/>
        </p:nvGrpSpPr>
        <p:grpSpPr>
          <a:xfrm>
            <a:off x="305817" y="7001271"/>
            <a:ext cx="3787437" cy="1269868"/>
            <a:chOff x="305817" y="7001271"/>
            <a:chExt cx="3787437" cy="1269868"/>
          </a:xfrm>
        </p:grpSpPr>
        <p:sp>
          <p:nvSpPr>
            <p:cNvPr id="709" name="Right Arrow 708"/>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10" name="Right Triangle 709"/>
            <p:cNvSpPr/>
            <p:nvPr/>
          </p:nvSpPr>
          <p:spPr>
            <a:xfrm>
              <a:off x="3668946"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11" name="Rectangle 710"/>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12" name="TextBox 711"/>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13" name="Right Arrow 712"/>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14" name="TextBox 713"/>
            <p:cNvSpPr txBox="1"/>
            <p:nvPr/>
          </p:nvSpPr>
          <p:spPr>
            <a:xfrm>
              <a:off x="1943825" y="7049837"/>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15" name="TextBox 714"/>
            <p:cNvSpPr txBox="1"/>
            <p:nvPr/>
          </p:nvSpPr>
          <p:spPr>
            <a:xfrm>
              <a:off x="1936743" y="7417123"/>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sp>
          <p:nvSpPr>
            <p:cNvPr id="716" name="Rectangle 715"/>
            <p:cNvSpPr/>
            <p:nvPr/>
          </p:nvSpPr>
          <p:spPr>
            <a:xfrm>
              <a:off x="305817" y="7019729"/>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17" name="Rectangle 716"/>
            <p:cNvSpPr/>
            <p:nvPr/>
          </p:nvSpPr>
          <p:spPr>
            <a:xfrm>
              <a:off x="308993" y="7003748"/>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18" name="TextBox 717"/>
            <p:cNvSpPr txBox="1"/>
            <p:nvPr/>
          </p:nvSpPr>
          <p:spPr>
            <a:xfrm>
              <a:off x="710994" y="7277923"/>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719" name="Rectangle 718"/>
            <p:cNvSpPr/>
            <p:nvPr/>
          </p:nvSpPr>
          <p:spPr>
            <a:xfrm>
              <a:off x="305817" y="7019728"/>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0" name="Right Arrow 719"/>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21" name="Rectangle 720"/>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22" name="TextBox 721"/>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23" name="Right Arrow 722"/>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24" name="TextBox 723"/>
            <p:cNvSpPr txBox="1"/>
            <p:nvPr/>
          </p:nvSpPr>
          <p:spPr>
            <a:xfrm>
              <a:off x="1943825" y="7091877"/>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25" name="TextBox 724"/>
            <p:cNvSpPr txBox="1"/>
            <p:nvPr/>
          </p:nvSpPr>
          <p:spPr>
            <a:xfrm>
              <a:off x="1947716" y="7412588"/>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Electricity</a:t>
              </a:r>
              <a:endParaRPr lang="en-GB" sz="1200" b="1" dirty="0">
                <a:latin typeface="MV Boli" pitchFamily="2" charset="0"/>
                <a:cs typeface="MV Boli" pitchFamily="2" charset="0"/>
              </a:endParaRPr>
            </a:p>
          </p:txBody>
        </p:sp>
      </p:grpSp>
      <p:sp>
        <p:nvSpPr>
          <p:cNvPr id="630" name="Rectangle 629"/>
          <p:cNvSpPr/>
          <p:nvPr/>
        </p:nvSpPr>
        <p:spPr>
          <a:xfrm>
            <a:off x="9737578" y="1020973"/>
            <a:ext cx="2196001" cy="8282683"/>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1" name="Rectangle 630"/>
          <p:cNvSpPr/>
          <p:nvPr/>
        </p:nvSpPr>
        <p:spPr>
          <a:xfrm>
            <a:off x="9737579" y="1020974"/>
            <a:ext cx="2196000" cy="288000"/>
          </a:xfrm>
          <a:prstGeom prst="rect">
            <a:avLst/>
          </a:prstGeom>
          <a:solidFill>
            <a:srgbClr val="F2E9CE"/>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System</a:t>
            </a:r>
            <a:endParaRPr lang="en-GB" sz="1600" b="1" dirty="0">
              <a:solidFill>
                <a:schemeClr val="tx1"/>
              </a:solidFill>
            </a:endParaRPr>
          </a:p>
        </p:txBody>
      </p:sp>
      <p:sp>
        <p:nvSpPr>
          <p:cNvPr id="632" name="TextBox 631"/>
          <p:cNvSpPr txBox="1"/>
          <p:nvPr/>
        </p:nvSpPr>
        <p:spPr>
          <a:xfrm>
            <a:off x="9766319" y="1312432"/>
            <a:ext cx="2167259" cy="246221"/>
          </a:xfrm>
          <a:prstGeom prst="rect">
            <a:avLst/>
          </a:prstGeom>
          <a:noFill/>
        </p:spPr>
        <p:txBody>
          <a:bodyPr wrap="square" rtlCol="0">
            <a:spAutoFit/>
          </a:bodyPr>
          <a:lstStyle/>
          <a:p>
            <a:r>
              <a:rPr lang="en-GB" sz="1000" dirty="0" smtClean="0"/>
              <a:t>What:                                           </a:t>
            </a:r>
            <a:endParaRPr lang="en-GB" sz="1000" dirty="0"/>
          </a:p>
        </p:txBody>
      </p:sp>
      <p:sp>
        <p:nvSpPr>
          <p:cNvPr id="633" name="TextBox 632"/>
          <p:cNvSpPr txBox="1"/>
          <p:nvPr/>
        </p:nvSpPr>
        <p:spPr>
          <a:xfrm>
            <a:off x="9836998" y="1525306"/>
            <a:ext cx="2270602" cy="184666"/>
          </a:xfrm>
          <a:prstGeom prst="rect">
            <a:avLst/>
          </a:prstGeom>
          <a:noFill/>
        </p:spPr>
        <p:txBody>
          <a:bodyPr wrap="square" lIns="0" tIns="0" rIns="0" bIns="0" rtlCol="0" anchor="t" anchorCtr="0">
            <a:spAutoFit/>
          </a:bodyPr>
          <a:lstStyle/>
          <a:p>
            <a:r>
              <a:rPr lang="en-GB" sz="1200" b="1" dirty="0" smtClean="0">
                <a:latin typeface="MV Boli" pitchFamily="2" charset="0"/>
                <a:cs typeface="MV Boli" pitchFamily="2" charset="0"/>
              </a:rPr>
              <a:t>Postal system</a:t>
            </a:r>
            <a:endParaRPr lang="en-GB" sz="1200" b="1" dirty="0">
              <a:latin typeface="MV Boli" pitchFamily="2" charset="0"/>
              <a:cs typeface="MV Boli" pitchFamily="2" charset="0"/>
            </a:endParaRPr>
          </a:p>
        </p:txBody>
      </p:sp>
      <p:grpSp>
        <p:nvGrpSpPr>
          <p:cNvPr id="634" name="Group 633"/>
          <p:cNvGrpSpPr/>
          <p:nvPr/>
        </p:nvGrpSpPr>
        <p:grpSpPr>
          <a:xfrm>
            <a:off x="10196054" y="1894811"/>
            <a:ext cx="1260000" cy="2169585"/>
            <a:chOff x="4127304" y="1894811"/>
            <a:chExt cx="1260000" cy="2169585"/>
          </a:xfrm>
        </p:grpSpPr>
        <p:sp>
          <p:nvSpPr>
            <p:cNvPr id="705" name="Rectangle 704"/>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6" name="Rectangle 705"/>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707" name="Rectangle 706"/>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8" name="TextBox 707"/>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Transport</a:t>
              </a:r>
              <a:endParaRPr lang="en-GB" sz="1200" b="1" dirty="0">
                <a:latin typeface="MV Boli" pitchFamily="2" charset="0"/>
                <a:cs typeface="MV Boli" pitchFamily="2" charset="0"/>
              </a:endParaRPr>
            </a:p>
          </p:txBody>
        </p:sp>
      </p:grpSp>
      <p:sp>
        <p:nvSpPr>
          <p:cNvPr id="635" name="Right Triangle 634"/>
          <p:cNvSpPr/>
          <p:nvPr/>
        </p:nvSpPr>
        <p:spPr>
          <a:xfrm>
            <a:off x="973769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6" name="Right Triangle 635"/>
          <p:cNvSpPr/>
          <p:nvPr/>
        </p:nvSpPr>
        <p:spPr>
          <a:xfrm>
            <a:off x="9737696" y="1817850"/>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37" name="Right Triangle 636"/>
          <p:cNvSpPr/>
          <p:nvPr/>
        </p:nvSpPr>
        <p:spPr>
          <a:xfrm>
            <a:off x="9737696" y="636345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638" name="Group 637"/>
          <p:cNvGrpSpPr/>
          <p:nvPr/>
        </p:nvGrpSpPr>
        <p:grpSpPr>
          <a:xfrm>
            <a:off x="6243215" y="7843113"/>
            <a:ext cx="3787437" cy="1269868"/>
            <a:chOff x="305817" y="7001271"/>
            <a:chExt cx="3787437" cy="1269868"/>
          </a:xfrm>
        </p:grpSpPr>
        <p:sp>
          <p:nvSpPr>
            <p:cNvPr id="688" name="Right Arrow 687"/>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89" name="Right Triangle 688"/>
            <p:cNvSpPr/>
            <p:nvPr/>
          </p:nvSpPr>
          <p:spPr>
            <a:xfrm>
              <a:off x="3668946"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0" name="Rectangle 689"/>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91" name="TextBox 690"/>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92" name="Right Arrow 691"/>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93" name="TextBox 692"/>
            <p:cNvSpPr txBox="1"/>
            <p:nvPr/>
          </p:nvSpPr>
          <p:spPr>
            <a:xfrm>
              <a:off x="1943825" y="7049837"/>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94" name="TextBox 693"/>
            <p:cNvSpPr txBox="1"/>
            <p:nvPr/>
          </p:nvSpPr>
          <p:spPr>
            <a:xfrm>
              <a:off x="1936743" y="7417123"/>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sp>
          <p:nvSpPr>
            <p:cNvPr id="695" name="Rectangle 694"/>
            <p:cNvSpPr/>
            <p:nvPr/>
          </p:nvSpPr>
          <p:spPr>
            <a:xfrm>
              <a:off x="305817" y="7019729"/>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6" name="Rectangle 695"/>
            <p:cNvSpPr/>
            <p:nvPr/>
          </p:nvSpPr>
          <p:spPr>
            <a:xfrm>
              <a:off x="308993" y="7003748"/>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97" name="TextBox 696"/>
            <p:cNvSpPr txBox="1"/>
            <p:nvPr/>
          </p:nvSpPr>
          <p:spPr>
            <a:xfrm>
              <a:off x="710994" y="7277923"/>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698" name="Rectangle 697"/>
            <p:cNvSpPr/>
            <p:nvPr/>
          </p:nvSpPr>
          <p:spPr>
            <a:xfrm>
              <a:off x="305817" y="7019728"/>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99" name="Right Arrow 698"/>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00" name="Rectangle 699"/>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701" name="TextBox 700"/>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702" name="Right Arrow 701"/>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703" name="TextBox 702"/>
            <p:cNvSpPr txBox="1"/>
            <p:nvPr/>
          </p:nvSpPr>
          <p:spPr>
            <a:xfrm>
              <a:off x="1943825" y="7091877"/>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704" name="TextBox 703"/>
            <p:cNvSpPr txBox="1"/>
            <p:nvPr/>
          </p:nvSpPr>
          <p:spPr>
            <a:xfrm>
              <a:off x="1947716" y="7412588"/>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Fuel</a:t>
              </a:r>
              <a:endParaRPr lang="en-GB" sz="1200" b="1" dirty="0">
                <a:latin typeface="MV Boli" pitchFamily="2" charset="0"/>
                <a:cs typeface="MV Boli" pitchFamily="2" charset="0"/>
              </a:endParaRPr>
            </a:p>
          </p:txBody>
        </p:sp>
      </p:grpSp>
      <p:grpSp>
        <p:nvGrpSpPr>
          <p:cNvPr id="639" name="Group 638"/>
          <p:cNvGrpSpPr/>
          <p:nvPr/>
        </p:nvGrpSpPr>
        <p:grpSpPr>
          <a:xfrm>
            <a:off x="6243215" y="6348141"/>
            <a:ext cx="3787437" cy="1269868"/>
            <a:chOff x="305817" y="7001271"/>
            <a:chExt cx="3787437" cy="1269868"/>
          </a:xfrm>
        </p:grpSpPr>
        <p:sp>
          <p:nvSpPr>
            <p:cNvPr id="671" name="Right Arrow 670"/>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72" name="Right Triangle 671"/>
            <p:cNvSpPr/>
            <p:nvPr/>
          </p:nvSpPr>
          <p:spPr>
            <a:xfrm>
              <a:off x="3668946" y="7016589"/>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73" name="Rectangle 672"/>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74" name="TextBox 673"/>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75" name="Right Arrow 674"/>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76" name="TextBox 675"/>
            <p:cNvSpPr txBox="1"/>
            <p:nvPr/>
          </p:nvSpPr>
          <p:spPr>
            <a:xfrm>
              <a:off x="1943825" y="7049837"/>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77" name="TextBox 676"/>
            <p:cNvSpPr txBox="1"/>
            <p:nvPr/>
          </p:nvSpPr>
          <p:spPr>
            <a:xfrm>
              <a:off x="1936743" y="7417123"/>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Ink</a:t>
              </a:r>
              <a:endParaRPr lang="en-GB" sz="1200" b="1" dirty="0">
                <a:latin typeface="MV Boli" pitchFamily="2" charset="0"/>
                <a:cs typeface="MV Boli" pitchFamily="2" charset="0"/>
              </a:endParaRPr>
            </a:p>
          </p:txBody>
        </p:sp>
        <p:sp>
          <p:nvSpPr>
            <p:cNvPr id="678" name="Rectangle 677"/>
            <p:cNvSpPr/>
            <p:nvPr/>
          </p:nvSpPr>
          <p:spPr>
            <a:xfrm>
              <a:off x="305817" y="7019729"/>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79" name="Rectangle 678"/>
            <p:cNvSpPr/>
            <p:nvPr/>
          </p:nvSpPr>
          <p:spPr>
            <a:xfrm>
              <a:off x="308993" y="7003748"/>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80" name="TextBox 679"/>
            <p:cNvSpPr txBox="1"/>
            <p:nvPr/>
          </p:nvSpPr>
          <p:spPr>
            <a:xfrm>
              <a:off x="710994" y="7277923"/>
              <a:ext cx="745397" cy="369332"/>
            </a:xfrm>
            <a:prstGeom prst="rect">
              <a:avLst/>
            </a:prstGeom>
            <a:noFill/>
          </p:spPr>
          <p:txBody>
            <a:bodyPr wrap="none" lIns="0" tIns="0" rIns="0" bIns="0" rtlCol="0">
              <a:spAutoFit/>
            </a:bodyPr>
            <a:lstStyle/>
            <a:p>
              <a:r>
                <a:rPr lang="en-GB" sz="1200" b="1" dirty="0" smtClean="0">
                  <a:latin typeface="MV Boli" pitchFamily="2" charset="0"/>
                  <a:ea typeface="Verdana" pitchFamily="34" charset="0"/>
                  <a:cs typeface="MV Boli" pitchFamily="2" charset="0"/>
                </a:rPr>
                <a:t>Produce &amp;</a:t>
              </a:r>
            </a:p>
            <a:p>
              <a:r>
                <a:rPr lang="en-GB" sz="1200" b="1" dirty="0" smtClean="0">
                  <a:latin typeface="MV Boli" pitchFamily="2" charset="0"/>
                  <a:ea typeface="Verdana" pitchFamily="34" charset="0"/>
                  <a:cs typeface="MV Boli" pitchFamily="2" charset="0"/>
                </a:rPr>
                <a:t>Transport</a:t>
              </a:r>
            </a:p>
          </p:txBody>
        </p:sp>
        <p:sp>
          <p:nvSpPr>
            <p:cNvPr id="681" name="Rectangle 680"/>
            <p:cNvSpPr/>
            <p:nvPr/>
          </p:nvSpPr>
          <p:spPr>
            <a:xfrm>
              <a:off x="305817" y="7019728"/>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82" name="Right Arrow 681"/>
            <p:cNvSpPr/>
            <p:nvPr/>
          </p:nvSpPr>
          <p:spPr>
            <a:xfrm>
              <a:off x="1943825" y="7015429"/>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83" name="Rectangle 682"/>
            <p:cNvSpPr/>
            <p:nvPr/>
          </p:nvSpPr>
          <p:spPr>
            <a:xfrm>
              <a:off x="1933254" y="7016589"/>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84" name="TextBox 683"/>
            <p:cNvSpPr txBox="1"/>
            <p:nvPr/>
          </p:nvSpPr>
          <p:spPr>
            <a:xfrm>
              <a:off x="1984054" y="7001271"/>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85" name="Right Arrow 684"/>
            <p:cNvSpPr/>
            <p:nvPr/>
          </p:nvSpPr>
          <p:spPr>
            <a:xfrm>
              <a:off x="1933254" y="7021861"/>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86" name="TextBox 685"/>
            <p:cNvSpPr txBox="1"/>
            <p:nvPr/>
          </p:nvSpPr>
          <p:spPr>
            <a:xfrm>
              <a:off x="1943825" y="7091877"/>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87" name="TextBox 686"/>
            <p:cNvSpPr txBox="1"/>
            <p:nvPr/>
          </p:nvSpPr>
          <p:spPr>
            <a:xfrm>
              <a:off x="1947716" y="7412588"/>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Electricity</a:t>
              </a:r>
              <a:endParaRPr lang="en-GB" sz="1200" b="1" dirty="0">
                <a:latin typeface="MV Boli" pitchFamily="2" charset="0"/>
                <a:cs typeface="MV Boli" pitchFamily="2" charset="0"/>
              </a:endParaRPr>
            </a:p>
          </p:txBody>
        </p:sp>
      </p:grpSp>
      <p:grpSp>
        <p:nvGrpSpPr>
          <p:cNvPr id="640" name="Group 639"/>
          <p:cNvGrpSpPr/>
          <p:nvPr/>
        </p:nvGrpSpPr>
        <p:grpSpPr>
          <a:xfrm>
            <a:off x="12235363" y="2346820"/>
            <a:ext cx="2160000" cy="1265566"/>
            <a:chOff x="5533704" y="2312763"/>
            <a:chExt cx="2160000" cy="1265566"/>
          </a:xfrm>
        </p:grpSpPr>
        <p:sp>
          <p:nvSpPr>
            <p:cNvPr id="664" name="Right Arrow 663"/>
            <p:cNvSpPr/>
            <p:nvPr/>
          </p:nvSpPr>
          <p:spPr>
            <a:xfrm>
              <a:off x="5544275" y="2326921"/>
              <a:ext cx="2149429" cy="1244976"/>
            </a:xfrm>
            <a:prstGeom prst="rightArrow">
              <a:avLst>
                <a:gd name="adj1" fmla="val 100000"/>
                <a:gd name="adj2" fmla="val 3272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65" name="Right Triangle 664"/>
            <p:cNvSpPr/>
            <p:nvPr/>
          </p:nvSpPr>
          <p:spPr>
            <a:xfrm>
              <a:off x="7269396" y="2328081"/>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6" name="Rectangle 665"/>
            <p:cNvSpPr/>
            <p:nvPr/>
          </p:nvSpPr>
          <p:spPr>
            <a:xfrm>
              <a:off x="5533704" y="2328081"/>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67" name="TextBox 666"/>
            <p:cNvSpPr txBox="1"/>
            <p:nvPr/>
          </p:nvSpPr>
          <p:spPr>
            <a:xfrm>
              <a:off x="5584504" y="2312763"/>
              <a:ext cx="1748490" cy="246221"/>
            </a:xfrm>
            <a:prstGeom prst="rect">
              <a:avLst/>
            </a:prstGeom>
            <a:noFill/>
          </p:spPr>
          <p:txBody>
            <a:bodyPr wrap="square" lIns="0" tIns="0" rIns="0" bIns="0" rtlCol="0" anchor="ctr" anchorCtr="0">
              <a:spAutoFit/>
            </a:bodyPr>
            <a:lstStyle/>
            <a:p>
              <a:pPr algn="ctr"/>
              <a:r>
                <a:rPr lang="en-GB" sz="1600" b="1" dirty="0" smtClean="0"/>
                <a:t>Thing</a:t>
              </a:r>
              <a:endParaRPr lang="en-GB" sz="1600" b="1" dirty="0"/>
            </a:p>
          </p:txBody>
        </p:sp>
        <p:sp>
          <p:nvSpPr>
            <p:cNvPr id="668" name="Right Arrow 667"/>
            <p:cNvSpPr/>
            <p:nvPr/>
          </p:nvSpPr>
          <p:spPr>
            <a:xfrm>
              <a:off x="5533704" y="2333353"/>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69" name="TextBox 668"/>
            <p:cNvSpPr txBox="1"/>
            <p:nvPr/>
          </p:nvSpPr>
          <p:spPr>
            <a:xfrm>
              <a:off x="5544275" y="2361329"/>
              <a:ext cx="643061" cy="923330"/>
            </a:xfrm>
            <a:prstGeom prst="rect">
              <a:avLst/>
            </a:prstGeom>
            <a:noFill/>
          </p:spPr>
          <p:txBody>
            <a:bodyPr wrap="none" rtlCol="0">
              <a:spAutoFit/>
            </a:bodyPr>
            <a:lstStyle/>
            <a:p>
              <a:endParaRPr lang="en-GB" sz="1000" b="1" dirty="0" smtClean="0">
                <a:cs typeface="MV Boli" pitchFamily="2" charset="0"/>
              </a:endParaRPr>
            </a:p>
            <a:p>
              <a:r>
                <a:rPr lang="en-GB" sz="1400" b="1" dirty="0" smtClean="0">
                  <a:cs typeface="MV Boli" pitchFamily="2" charset="0"/>
                </a:rPr>
                <a:t>What:</a:t>
              </a:r>
              <a:endParaRPr lang="en-GB" sz="14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70" name="TextBox 669"/>
            <p:cNvSpPr txBox="1"/>
            <p:nvPr/>
          </p:nvSpPr>
          <p:spPr>
            <a:xfrm>
              <a:off x="5537193" y="2728615"/>
              <a:ext cx="1940595" cy="837724"/>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Envelope with letter inside</a:t>
              </a:r>
              <a:endParaRPr lang="en-GB" sz="1200" b="1" dirty="0">
                <a:latin typeface="MV Boli" pitchFamily="2" charset="0"/>
                <a:cs typeface="MV Boli" pitchFamily="2" charset="0"/>
              </a:endParaRPr>
            </a:p>
          </p:txBody>
        </p:sp>
      </p:grpSp>
      <p:grpSp>
        <p:nvGrpSpPr>
          <p:cNvPr id="641" name="Group 640"/>
          <p:cNvGrpSpPr/>
          <p:nvPr/>
        </p:nvGrpSpPr>
        <p:grpSpPr>
          <a:xfrm>
            <a:off x="15174671" y="1894811"/>
            <a:ext cx="1260000" cy="2169585"/>
            <a:chOff x="4127304" y="1894811"/>
            <a:chExt cx="1260000" cy="2169585"/>
          </a:xfrm>
        </p:grpSpPr>
        <p:sp>
          <p:nvSpPr>
            <p:cNvPr id="660" name="Rectangle 659"/>
            <p:cNvSpPr/>
            <p:nvPr/>
          </p:nvSpPr>
          <p:spPr>
            <a:xfrm>
              <a:off x="4127304" y="1894811"/>
              <a:ext cx="1260000" cy="2160000"/>
            </a:xfrm>
            <a:prstGeom prst="rect">
              <a:avLst/>
            </a:prstGeom>
            <a:solidFill>
              <a:srgbClr val="E1E1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1" name="Rectangle 660"/>
            <p:cNvSpPr/>
            <p:nvPr/>
          </p:nvSpPr>
          <p:spPr>
            <a:xfrm>
              <a:off x="4127304" y="1907511"/>
              <a:ext cx="1260000" cy="288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62" name="Rectangle 661"/>
            <p:cNvSpPr/>
            <p:nvPr/>
          </p:nvSpPr>
          <p:spPr>
            <a:xfrm>
              <a:off x="4127304" y="1894811"/>
              <a:ext cx="1260000" cy="2160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3" name="TextBox 662"/>
            <p:cNvSpPr txBox="1"/>
            <p:nvPr/>
          </p:nvSpPr>
          <p:spPr>
            <a:xfrm>
              <a:off x="4127304" y="2195511"/>
              <a:ext cx="1260000" cy="186888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Open envelope</a:t>
              </a:r>
              <a:endParaRPr lang="en-GB" sz="1200" b="1" dirty="0">
                <a:latin typeface="MV Boli" pitchFamily="2" charset="0"/>
                <a:cs typeface="MV Boli" pitchFamily="2" charset="0"/>
              </a:endParaRPr>
            </a:p>
          </p:txBody>
        </p:sp>
      </p:grpSp>
      <p:grpSp>
        <p:nvGrpSpPr>
          <p:cNvPr id="642" name="Group 641"/>
          <p:cNvGrpSpPr/>
          <p:nvPr/>
        </p:nvGrpSpPr>
        <p:grpSpPr>
          <a:xfrm>
            <a:off x="16605923" y="2344669"/>
            <a:ext cx="3787437" cy="1269868"/>
            <a:chOff x="17892229" y="2389525"/>
            <a:chExt cx="3787437" cy="1269868"/>
          </a:xfrm>
        </p:grpSpPr>
        <p:sp>
          <p:nvSpPr>
            <p:cNvPr id="649" name="Rectangle 648"/>
            <p:cNvSpPr/>
            <p:nvPr/>
          </p:nvSpPr>
          <p:spPr>
            <a:xfrm>
              <a:off x="20123914" y="2407983"/>
              <a:ext cx="1555751" cy="125141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0" name="Rectangle 649"/>
            <p:cNvSpPr/>
            <p:nvPr/>
          </p:nvSpPr>
          <p:spPr>
            <a:xfrm>
              <a:off x="20127090" y="2392002"/>
              <a:ext cx="1552576" cy="216000"/>
            </a:xfrm>
            <a:prstGeom prst="rect">
              <a:avLst/>
            </a:prstGeom>
            <a:solidFill>
              <a:srgbClr val="F2E9CE"/>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 bIns="0" rtlCol="0" anchor="ctr" anchorCtr="0"/>
            <a:lstStyle/>
            <a:p>
              <a:pPr algn="ctr"/>
              <a:r>
                <a:rPr lang="en-GB" sz="1600" b="1" dirty="0">
                  <a:solidFill>
                    <a:schemeClr val="tx1"/>
                  </a:solidFill>
                </a:rPr>
                <a:t>A</a:t>
              </a:r>
              <a:r>
                <a:rPr lang="en-GB" sz="1600" b="1" dirty="0" smtClean="0">
                  <a:solidFill>
                    <a:schemeClr val="tx1"/>
                  </a:solidFill>
                </a:rPr>
                <a:t>ction</a:t>
              </a:r>
              <a:endParaRPr lang="en-GB" sz="1600" b="1" dirty="0">
                <a:solidFill>
                  <a:schemeClr val="tx1"/>
                </a:solidFill>
              </a:endParaRPr>
            </a:p>
          </p:txBody>
        </p:sp>
        <p:sp>
          <p:nvSpPr>
            <p:cNvPr id="651" name="Rectangle 650"/>
            <p:cNvSpPr/>
            <p:nvPr/>
          </p:nvSpPr>
          <p:spPr>
            <a:xfrm>
              <a:off x="20123914" y="2407982"/>
              <a:ext cx="1555751" cy="12514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652" name="Right Arrow 651"/>
            <p:cNvSpPr/>
            <p:nvPr/>
          </p:nvSpPr>
          <p:spPr>
            <a:xfrm>
              <a:off x="17902800" y="2403683"/>
              <a:ext cx="2149429" cy="1244976"/>
            </a:xfrm>
            <a:prstGeom prst="rightArrow">
              <a:avLst>
                <a:gd name="adj1" fmla="val 100000"/>
                <a:gd name="adj2" fmla="val 3272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53" name="Right Triangle 652"/>
            <p:cNvSpPr/>
            <p:nvPr/>
          </p:nvSpPr>
          <p:spPr>
            <a:xfrm>
              <a:off x="19627921" y="2404843"/>
              <a:ext cx="125211" cy="216000"/>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4" name="Rectangle 653"/>
            <p:cNvSpPr/>
            <p:nvPr/>
          </p:nvSpPr>
          <p:spPr>
            <a:xfrm>
              <a:off x="17892229" y="2404843"/>
              <a:ext cx="1735692" cy="216000"/>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a:solidFill>
                  <a:schemeClr val="tx1"/>
                </a:solidFill>
              </a:endParaRPr>
            </a:p>
          </p:txBody>
        </p:sp>
        <p:sp>
          <p:nvSpPr>
            <p:cNvPr id="655" name="TextBox 654"/>
            <p:cNvSpPr txBox="1"/>
            <p:nvPr/>
          </p:nvSpPr>
          <p:spPr>
            <a:xfrm>
              <a:off x="17943029" y="2389525"/>
              <a:ext cx="1748490" cy="246221"/>
            </a:xfrm>
            <a:prstGeom prst="rect">
              <a:avLst/>
            </a:prstGeom>
            <a:noFill/>
          </p:spPr>
          <p:txBody>
            <a:bodyPr wrap="square" lIns="0" tIns="0" rIns="0" bIns="0" rtlCol="0" anchor="ctr" anchorCtr="0">
              <a:spAutoFit/>
            </a:bodyPr>
            <a:lstStyle/>
            <a:p>
              <a:pPr algn="ctr"/>
              <a:r>
                <a:rPr lang="en-GB" sz="1600" b="1" dirty="0" smtClean="0"/>
                <a:t>Waste</a:t>
              </a:r>
              <a:endParaRPr lang="en-GB" sz="1600" b="1" dirty="0"/>
            </a:p>
          </p:txBody>
        </p:sp>
        <p:sp>
          <p:nvSpPr>
            <p:cNvPr id="656" name="Right Arrow 655"/>
            <p:cNvSpPr/>
            <p:nvPr/>
          </p:nvSpPr>
          <p:spPr>
            <a:xfrm>
              <a:off x="17892229" y="2410115"/>
              <a:ext cx="2160000" cy="1244976"/>
            </a:xfrm>
            <a:prstGeom prst="rightArrow">
              <a:avLst>
                <a:gd name="adj1" fmla="val 100000"/>
                <a:gd name="adj2" fmla="val 3327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1"/>
                </a:solidFill>
                <a:cs typeface="MV Boli" pitchFamily="2" charset="0"/>
              </a:endParaRPr>
            </a:p>
          </p:txBody>
        </p:sp>
        <p:sp>
          <p:nvSpPr>
            <p:cNvPr id="657" name="TextBox 656"/>
            <p:cNvSpPr txBox="1"/>
            <p:nvPr/>
          </p:nvSpPr>
          <p:spPr>
            <a:xfrm>
              <a:off x="17902800" y="2480131"/>
              <a:ext cx="513282" cy="861774"/>
            </a:xfrm>
            <a:prstGeom prst="rect">
              <a:avLst/>
            </a:prstGeom>
            <a:noFill/>
          </p:spPr>
          <p:txBody>
            <a:bodyPr wrap="none" rtlCol="0">
              <a:spAutoFit/>
            </a:bodyPr>
            <a:lstStyle/>
            <a:p>
              <a:endParaRPr lang="en-GB" sz="1000" b="1" dirty="0" smtClean="0">
                <a:cs typeface="MV Boli" pitchFamily="2" charset="0"/>
              </a:endParaRPr>
            </a:p>
            <a:p>
              <a:r>
                <a:rPr lang="en-GB" sz="1000" b="1" dirty="0" smtClean="0">
                  <a:cs typeface="MV Boli" pitchFamily="2" charset="0"/>
                </a:rPr>
                <a:t>What:</a:t>
              </a:r>
              <a:endParaRPr lang="en-GB" sz="1000" b="1" dirty="0">
                <a:cs typeface="MV Boli" pitchFamily="2" charset="0"/>
              </a:endParaRPr>
            </a:p>
            <a:p>
              <a:endParaRPr lang="en-GB" sz="1000" b="1" dirty="0" smtClean="0">
                <a:cs typeface="MV Boli" pitchFamily="2" charset="0"/>
              </a:endParaRPr>
            </a:p>
            <a:p>
              <a:endParaRPr lang="en-GB" sz="1000" b="1" dirty="0" smtClean="0">
                <a:cs typeface="MV Boli" pitchFamily="2" charset="0"/>
              </a:endParaRPr>
            </a:p>
            <a:p>
              <a:endParaRPr lang="en-GB" sz="1000" b="1" dirty="0">
                <a:cs typeface="MV Boli" pitchFamily="2" charset="0"/>
              </a:endParaRPr>
            </a:p>
          </p:txBody>
        </p:sp>
        <p:sp>
          <p:nvSpPr>
            <p:cNvPr id="658" name="TextBox 657"/>
            <p:cNvSpPr txBox="1"/>
            <p:nvPr/>
          </p:nvSpPr>
          <p:spPr>
            <a:xfrm>
              <a:off x="20313487" y="2666177"/>
              <a:ext cx="1176604" cy="369332"/>
            </a:xfrm>
            <a:prstGeom prst="rect">
              <a:avLst/>
            </a:prstGeom>
            <a:noFill/>
          </p:spPr>
          <p:txBody>
            <a:bodyPr wrap="none" lIns="0" tIns="0" rIns="0" bIns="0" rtlCol="0">
              <a:spAutoFit/>
            </a:bodyPr>
            <a:lstStyle/>
            <a:p>
              <a:pPr algn="ctr"/>
              <a:r>
                <a:rPr lang="en-GB" sz="1200" b="1" dirty="0">
                  <a:latin typeface="MV Boli" pitchFamily="2" charset="0"/>
                  <a:ea typeface="Verdana" pitchFamily="34" charset="0"/>
                  <a:cs typeface="MV Boli" pitchFamily="2" charset="0"/>
                </a:rPr>
                <a:t>Transport &amp;</a:t>
              </a:r>
            </a:p>
            <a:p>
              <a:pPr algn="ctr"/>
              <a:r>
                <a:rPr lang="en-GB" sz="1200" b="1" dirty="0">
                  <a:latin typeface="MV Boli" pitchFamily="2" charset="0"/>
                  <a:ea typeface="Verdana" pitchFamily="34" charset="0"/>
                  <a:cs typeface="MV Boli" pitchFamily="2" charset="0"/>
                </a:rPr>
                <a:t> process </a:t>
              </a:r>
              <a:r>
                <a:rPr lang="en-GB" sz="1200" b="1" dirty="0" smtClean="0">
                  <a:latin typeface="MV Boli" pitchFamily="2" charset="0"/>
                  <a:ea typeface="Verdana" pitchFamily="34" charset="0"/>
                  <a:cs typeface="MV Boli" pitchFamily="2" charset="0"/>
                </a:rPr>
                <a:t>/ </a:t>
              </a:r>
              <a:r>
                <a:rPr lang="en-GB" sz="1200" b="1" dirty="0">
                  <a:latin typeface="MV Boli" pitchFamily="2" charset="0"/>
                  <a:ea typeface="Verdana" pitchFamily="34" charset="0"/>
                  <a:cs typeface="MV Boli" pitchFamily="2" charset="0"/>
                </a:rPr>
                <a:t>store</a:t>
              </a:r>
            </a:p>
          </p:txBody>
        </p:sp>
        <p:sp>
          <p:nvSpPr>
            <p:cNvPr id="659" name="TextBox 658"/>
            <p:cNvSpPr txBox="1"/>
            <p:nvPr/>
          </p:nvSpPr>
          <p:spPr>
            <a:xfrm>
              <a:off x="17902800" y="2792610"/>
              <a:ext cx="1940595" cy="491935"/>
            </a:xfrm>
            <a:prstGeom prst="rect">
              <a:avLst/>
            </a:prstGeom>
            <a:noFill/>
          </p:spPr>
          <p:txBody>
            <a:bodyPr wrap="square" lIns="72000" tIns="0" rIns="72000" bIns="0" rtlCol="0" anchor="ctr" anchorCtr="0">
              <a:normAutofit/>
            </a:bodyPr>
            <a:lstStyle/>
            <a:p>
              <a:pPr algn="ctr"/>
              <a:r>
                <a:rPr lang="en-GB" sz="1200" b="1" dirty="0" smtClean="0">
                  <a:latin typeface="MV Boli" pitchFamily="2" charset="0"/>
                  <a:cs typeface="MV Boli" pitchFamily="2" charset="0"/>
                </a:rPr>
                <a:t>Waste envelope</a:t>
              </a:r>
              <a:endParaRPr lang="en-GB" sz="1200" b="1" dirty="0">
                <a:latin typeface="MV Boli" pitchFamily="2" charset="0"/>
                <a:cs typeface="MV Boli" pitchFamily="2" charset="0"/>
              </a:endParaRPr>
            </a:p>
          </p:txBody>
        </p:sp>
      </p:grpSp>
      <p:cxnSp>
        <p:nvCxnSpPr>
          <p:cNvPr id="643" name="Straight Arrow Connector 642"/>
          <p:cNvCxnSpPr/>
          <p:nvPr/>
        </p:nvCxnSpPr>
        <p:spPr>
          <a:xfrm>
            <a:off x="15804671" y="4064396"/>
            <a:ext cx="0" cy="452034"/>
          </a:xfrm>
          <a:prstGeom prst="straightConnector1">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sp>
        <p:nvSpPr>
          <p:cNvPr id="644" name="Freeform 643"/>
          <p:cNvSpPr/>
          <p:nvPr/>
        </p:nvSpPr>
        <p:spPr>
          <a:xfrm>
            <a:off x="5381625" y="3048000"/>
            <a:ext cx="1343025" cy="2524125"/>
          </a:xfrm>
          <a:custGeom>
            <a:avLst/>
            <a:gdLst>
              <a:gd name="connsiteX0" fmla="*/ 0 w 1343025"/>
              <a:gd name="connsiteY0" fmla="*/ 2524125 h 2524125"/>
              <a:gd name="connsiteX1" fmla="*/ 876300 w 1343025"/>
              <a:gd name="connsiteY1" fmla="*/ 2524125 h 2524125"/>
              <a:gd name="connsiteX2" fmla="*/ 876300 w 1343025"/>
              <a:gd name="connsiteY2" fmla="*/ 9525 h 2524125"/>
              <a:gd name="connsiteX3" fmla="*/ 1314450 w 1343025"/>
              <a:gd name="connsiteY3" fmla="*/ 9525 h 2524125"/>
              <a:gd name="connsiteX4" fmla="*/ 1323975 w 1343025"/>
              <a:gd name="connsiteY4" fmla="*/ 0 h 2524125"/>
              <a:gd name="connsiteX5" fmla="*/ 1343025 w 1343025"/>
              <a:gd name="connsiteY5" fmla="*/ 0 h 252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3025" h="2524125">
                <a:moveTo>
                  <a:pt x="0" y="2524125"/>
                </a:moveTo>
                <a:lnTo>
                  <a:pt x="876300" y="2524125"/>
                </a:lnTo>
                <a:lnTo>
                  <a:pt x="876300" y="9525"/>
                </a:lnTo>
                <a:lnTo>
                  <a:pt x="1314450" y="9525"/>
                </a:lnTo>
                <a:lnTo>
                  <a:pt x="1323975" y="0"/>
                </a:lnTo>
                <a:lnTo>
                  <a:pt x="1343025" y="0"/>
                </a:lnTo>
              </a:path>
            </a:pathLst>
          </a:custGeom>
          <a:noFill/>
          <a:ln w="38100">
            <a:solidFill>
              <a:schemeClr val="accent4">
                <a:lumMod val="50000"/>
              </a:schemeClr>
            </a:solidFill>
            <a:tailEnd type="triangle" w="sm"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45" name="Straight Connector 644"/>
          <p:cNvCxnSpPr>
            <a:stCxn id="786" idx="3"/>
          </p:cNvCxnSpPr>
          <p:nvPr/>
        </p:nvCxnSpPr>
        <p:spPr>
          <a:xfrm>
            <a:off x="8871679" y="2989898"/>
            <a:ext cx="1324375" cy="3823"/>
          </a:xfrm>
          <a:prstGeom prst="line">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46" name="Straight Connector 645"/>
          <p:cNvCxnSpPr>
            <a:endCxn id="664" idx="1"/>
          </p:cNvCxnSpPr>
          <p:nvPr/>
        </p:nvCxnSpPr>
        <p:spPr>
          <a:xfrm>
            <a:off x="11456054" y="2981315"/>
            <a:ext cx="789880" cy="2151"/>
          </a:xfrm>
          <a:prstGeom prst="line">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47" name="Straight Connector 646"/>
          <p:cNvCxnSpPr>
            <a:stCxn id="664" idx="3"/>
          </p:cNvCxnSpPr>
          <p:nvPr/>
        </p:nvCxnSpPr>
        <p:spPr>
          <a:xfrm flipV="1">
            <a:off x="14395363" y="2981315"/>
            <a:ext cx="779308" cy="2151"/>
          </a:xfrm>
          <a:prstGeom prst="line">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648" name="Straight Arrow Connector 647"/>
          <p:cNvCxnSpPr/>
          <p:nvPr/>
        </p:nvCxnSpPr>
        <p:spPr>
          <a:xfrm>
            <a:off x="4757304" y="4064396"/>
            <a:ext cx="0" cy="452034"/>
          </a:xfrm>
          <a:prstGeom prst="straightConnector1">
            <a:avLst/>
          </a:prstGeom>
          <a:ln w="38100">
            <a:solidFill>
              <a:schemeClr val="accent4">
                <a:lumMod val="50000"/>
              </a:schemeClr>
            </a:solidFill>
            <a:tailEnd type="triangle" w="sm"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646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1">
      <a:dk1>
        <a:sysClr val="windowText" lastClr="000000"/>
      </a:dk1>
      <a:lt1>
        <a:srgbClr val="FFFFFF"/>
      </a:lt1>
      <a:dk2>
        <a:srgbClr val="EBFFEB"/>
      </a:dk2>
      <a:lt2>
        <a:srgbClr val="E1E1FF"/>
      </a:lt2>
      <a:accent1>
        <a:srgbClr val="EB0000"/>
      </a:accent1>
      <a:accent2>
        <a:srgbClr val="FD9933"/>
      </a:accent2>
      <a:accent3>
        <a:srgbClr val="55379B"/>
      </a:accent3>
      <a:accent4>
        <a:srgbClr val="FFEBEB"/>
      </a:accent4>
      <a:accent5>
        <a:srgbClr val="FFFFD2"/>
      </a:accent5>
      <a:accent6>
        <a:srgbClr val="F1EFD7"/>
      </a:accent6>
      <a:hlink>
        <a:srgbClr val="660066"/>
      </a:hlink>
      <a:folHlink>
        <a:srgbClr val="F1EFD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chemeClr val="accent4">
              <a:lumMod val="50000"/>
            </a:schemeClr>
          </a:solidFill>
          <a:tailEnd type="triangle" w="sm" len="lg"/>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accent4">
              <a:lumMod val="50000"/>
            </a:schemeClr>
          </a:solidFill>
          <a:tailEnd type="triangle" w="sm" len="lg"/>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chor="ctr" anchorCtr="0">
        <a:spAutoFit/>
      </a:bodyPr>
      <a:lstStyle>
        <a:defPPr algn="ctr">
          <a:defRPr sz="4000" b="1" dirty="0" smtClean="0">
            <a:solidFill>
              <a:schemeClr val="bg2">
                <a:lumMod val="25000"/>
              </a:schemeClr>
            </a:solidFill>
            <a:cs typeface="MV Boli" pitchFamily="2"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4695</TotalTime>
  <Words>648</Words>
  <Application>Microsoft Office PowerPoint</Application>
  <PresentationFormat>Custom</PresentationFormat>
  <Paragraphs>360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EDC</dc:creator>
  <cp:lastModifiedBy>EDC</cp:lastModifiedBy>
  <cp:revision>145</cp:revision>
  <cp:lastPrinted>2012-12-07T16:29:15Z</cp:lastPrinted>
  <dcterms:created xsi:type="dcterms:W3CDTF">2012-08-23T13:56:35Z</dcterms:created>
  <dcterms:modified xsi:type="dcterms:W3CDTF">2013-03-01T17:12:20Z</dcterms:modified>
</cp:coreProperties>
</file>